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sldIdLst>
    <p:sldId id="256" r:id="rId5"/>
    <p:sldId id="355" r:id="rId6"/>
    <p:sldId id="264" r:id="rId7"/>
    <p:sldId id="269" r:id="rId8"/>
    <p:sldId id="257" r:id="rId9"/>
    <p:sldId id="383" r:id="rId10"/>
    <p:sldId id="394" r:id="rId11"/>
    <p:sldId id="344" r:id="rId12"/>
    <p:sldId id="360" r:id="rId13"/>
    <p:sldId id="345" r:id="rId14"/>
    <p:sldId id="261" r:id="rId15"/>
    <p:sldId id="270" r:id="rId16"/>
    <p:sldId id="266" r:id="rId17"/>
    <p:sldId id="271" r:id="rId18"/>
    <p:sldId id="260" r:id="rId19"/>
    <p:sldId id="357" r:id="rId20"/>
    <p:sldId id="358" r:id="rId21"/>
    <p:sldId id="259" r:id="rId22"/>
    <p:sldId id="359" r:id="rId23"/>
    <p:sldId id="282" r:id="rId24"/>
    <p:sldId id="258" r:id="rId25"/>
    <p:sldId id="378" r:id="rId26"/>
    <p:sldId id="262" r:id="rId27"/>
    <p:sldId id="272" r:id="rId28"/>
    <p:sldId id="375" r:id="rId29"/>
    <p:sldId id="391" r:id="rId30"/>
    <p:sldId id="382" r:id="rId31"/>
    <p:sldId id="263" r:id="rId32"/>
    <p:sldId id="361" r:id="rId33"/>
    <p:sldId id="354" r:id="rId34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epiz, Jessica" initials="YJ" lastIdx="2" clrIdx="0">
    <p:extLst>
      <p:ext uri="{19B8F6BF-5375-455C-9EA6-DF929625EA0E}">
        <p15:presenceInfo xmlns:p15="http://schemas.microsoft.com/office/powerpoint/2012/main" userId="S::JYEPIZSH@sdsheriff.com::f3c1c30a-7f29-4114-bd39-a36f43cfc42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9933"/>
    <a:srgbClr val="FF0000"/>
    <a:srgbClr val="00CCFF"/>
    <a:srgbClr val="FF3399"/>
    <a:srgbClr val="66FF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4" Type="http://schemas.openxmlformats.org/officeDocument/2006/relationships/image" Target="../media/image40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4" Type="http://schemas.openxmlformats.org/officeDocument/2006/relationships/image" Target="../media/image4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4BCBEA-F1A4-4792-AACB-E4EED6E34309}" type="doc">
      <dgm:prSet loTypeId="urn:microsoft.com/office/officeart/2005/8/layout/radial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B75A715-E874-4028-9132-23BD134EDC37}">
      <dgm:prSet phldrT="[Text]" custT="1"/>
      <dgm:spPr/>
      <dgm:t>
        <a:bodyPr/>
        <a:lstStyle/>
        <a:p>
          <a:r>
            <a:rPr lang="en-US" sz="2600" dirty="0"/>
            <a:t>Trainer</a:t>
          </a:r>
        </a:p>
      </dgm:t>
    </dgm:pt>
    <dgm:pt modelId="{A8207BB2-70D9-4D99-AC7A-74FE4D2F8C73}" type="parTrans" cxnId="{BAA8F771-2681-4270-8E25-9CE316563066}">
      <dgm:prSet/>
      <dgm:spPr/>
      <dgm:t>
        <a:bodyPr/>
        <a:lstStyle/>
        <a:p>
          <a:endParaRPr lang="en-US"/>
        </a:p>
      </dgm:t>
    </dgm:pt>
    <dgm:pt modelId="{AA5FCA3B-0150-4022-85EA-C3194CE3317F}" type="sibTrans" cxnId="{BAA8F771-2681-4270-8E25-9CE316563066}">
      <dgm:prSet/>
      <dgm:spPr/>
      <dgm:t>
        <a:bodyPr/>
        <a:lstStyle/>
        <a:p>
          <a:endParaRPr lang="en-US"/>
        </a:p>
      </dgm:t>
    </dgm:pt>
    <dgm:pt modelId="{51E4A337-7D4B-4440-98A9-309CF9C3AF17}">
      <dgm:prSet phldrT="[Text]" custT="1"/>
      <dgm:spPr>
        <a:solidFill>
          <a:srgbClr val="FF3399"/>
        </a:solidFill>
        <a:ln>
          <a:noFill/>
        </a:ln>
      </dgm:spPr>
      <dgm:t>
        <a:bodyPr/>
        <a:lstStyle/>
        <a:p>
          <a:r>
            <a:rPr lang="en-US" sz="1200" dirty="0"/>
            <a:t>Encouraging</a:t>
          </a:r>
          <a:r>
            <a:rPr lang="en-US" sz="1000" dirty="0"/>
            <a:t> </a:t>
          </a:r>
        </a:p>
      </dgm:t>
    </dgm:pt>
    <dgm:pt modelId="{A82C653F-E460-4F83-923F-FB8EBD1DD689}" type="parTrans" cxnId="{554F548E-AC17-4BF7-946A-0A5D36C43C4C}">
      <dgm:prSet/>
      <dgm:spPr/>
      <dgm:t>
        <a:bodyPr/>
        <a:lstStyle/>
        <a:p>
          <a:endParaRPr lang="en-US"/>
        </a:p>
      </dgm:t>
    </dgm:pt>
    <dgm:pt modelId="{4BCA24BF-1CB9-4C0D-9F82-E221DC81B721}" type="sibTrans" cxnId="{554F548E-AC17-4BF7-946A-0A5D36C43C4C}">
      <dgm:prSet/>
      <dgm:spPr/>
      <dgm:t>
        <a:bodyPr/>
        <a:lstStyle/>
        <a:p>
          <a:endParaRPr lang="en-US"/>
        </a:p>
      </dgm:t>
    </dgm:pt>
    <dgm:pt modelId="{0552BE6E-51C9-4A06-A08C-9417284BF8E3}">
      <dgm:prSet phldrT="[Text]" custT="1"/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en-US" sz="1200" dirty="0"/>
            <a:t>Communicates</a:t>
          </a:r>
          <a:r>
            <a:rPr lang="en-US" sz="1300" dirty="0"/>
            <a:t> clearly </a:t>
          </a:r>
        </a:p>
      </dgm:t>
    </dgm:pt>
    <dgm:pt modelId="{8A5F40EE-65D2-4F49-9B3F-DC5C4E169AB8}" type="parTrans" cxnId="{6529C564-9AB3-4660-AA5C-3C444B847A04}">
      <dgm:prSet/>
      <dgm:spPr/>
      <dgm:t>
        <a:bodyPr/>
        <a:lstStyle/>
        <a:p>
          <a:endParaRPr lang="en-US"/>
        </a:p>
      </dgm:t>
    </dgm:pt>
    <dgm:pt modelId="{25A91EBA-CC47-4C81-A433-333017B01C6B}" type="sibTrans" cxnId="{6529C564-9AB3-4660-AA5C-3C444B847A04}">
      <dgm:prSet/>
      <dgm:spPr/>
      <dgm:t>
        <a:bodyPr/>
        <a:lstStyle/>
        <a:p>
          <a:endParaRPr lang="en-US"/>
        </a:p>
      </dgm:t>
    </dgm:pt>
    <dgm:pt modelId="{F6A28B18-F328-4AE6-945C-D26842264005}">
      <dgm:prSet phldrT="[Text]" custT="1"/>
      <dgm:spPr>
        <a:solidFill>
          <a:srgbClr val="00CCFF"/>
        </a:solidFill>
        <a:ln>
          <a:noFill/>
        </a:ln>
      </dgm:spPr>
      <dgm:t>
        <a:bodyPr/>
        <a:lstStyle/>
        <a:p>
          <a:r>
            <a:rPr lang="en-US" sz="1600" dirty="0"/>
            <a:t>Leads by a good example </a:t>
          </a:r>
        </a:p>
      </dgm:t>
    </dgm:pt>
    <dgm:pt modelId="{1028F320-A947-4880-857E-A45A52FBD654}" type="parTrans" cxnId="{569D39DF-64A1-4CF6-BEFD-1B097A27F382}">
      <dgm:prSet/>
      <dgm:spPr/>
      <dgm:t>
        <a:bodyPr/>
        <a:lstStyle/>
        <a:p>
          <a:endParaRPr lang="en-US"/>
        </a:p>
      </dgm:t>
    </dgm:pt>
    <dgm:pt modelId="{33E25BCD-0E12-44EB-9807-5B4579822CEF}" type="sibTrans" cxnId="{569D39DF-64A1-4CF6-BEFD-1B097A27F382}">
      <dgm:prSet/>
      <dgm:spPr/>
      <dgm:t>
        <a:bodyPr/>
        <a:lstStyle/>
        <a:p>
          <a:endParaRPr lang="en-US"/>
        </a:p>
      </dgm:t>
    </dgm:pt>
    <dgm:pt modelId="{EDE0D0C8-DB32-4DBD-91CC-406D488AFBAA}">
      <dgm:prSet phldrT="[Text]" custT="1"/>
      <dgm:spPr>
        <a:solidFill>
          <a:srgbClr val="00B050"/>
        </a:solidFill>
        <a:ln>
          <a:noFill/>
        </a:ln>
      </dgm:spPr>
      <dgm:t>
        <a:bodyPr/>
        <a:lstStyle/>
        <a:p>
          <a:r>
            <a:rPr lang="en-US" sz="1400" dirty="0"/>
            <a:t>Supportive</a:t>
          </a:r>
          <a:r>
            <a:rPr lang="en-US" sz="1000" dirty="0"/>
            <a:t> </a:t>
          </a:r>
        </a:p>
      </dgm:t>
    </dgm:pt>
    <dgm:pt modelId="{90825D5C-2B50-4CA1-A963-284D2966BAC8}" type="parTrans" cxnId="{A5EA7ADE-08ED-4EDA-8FA9-A00BA8BC0E4C}">
      <dgm:prSet/>
      <dgm:spPr/>
      <dgm:t>
        <a:bodyPr/>
        <a:lstStyle/>
        <a:p>
          <a:endParaRPr lang="en-US"/>
        </a:p>
      </dgm:t>
    </dgm:pt>
    <dgm:pt modelId="{F61A7CAC-B36F-460A-B56F-220CE882E60C}" type="sibTrans" cxnId="{A5EA7ADE-08ED-4EDA-8FA9-A00BA8BC0E4C}">
      <dgm:prSet/>
      <dgm:spPr/>
      <dgm:t>
        <a:bodyPr/>
        <a:lstStyle/>
        <a:p>
          <a:endParaRPr lang="en-US"/>
        </a:p>
      </dgm:t>
    </dgm:pt>
    <dgm:pt modelId="{B0BD0CD0-0DE2-4695-BDEC-9ADED1019605}">
      <dgm:prSet phldrT="[Text]"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en-US" sz="2000" dirty="0"/>
            <a:t>Patient </a:t>
          </a:r>
        </a:p>
      </dgm:t>
    </dgm:pt>
    <dgm:pt modelId="{71D0BF94-E01B-42D9-8565-FE2D3427C7E9}" type="parTrans" cxnId="{3CC8D400-B988-4677-A86D-FFB0DA607139}">
      <dgm:prSet/>
      <dgm:spPr/>
      <dgm:t>
        <a:bodyPr/>
        <a:lstStyle/>
        <a:p>
          <a:endParaRPr lang="en-US"/>
        </a:p>
      </dgm:t>
    </dgm:pt>
    <dgm:pt modelId="{27CADBD7-7B65-4B2A-BD77-1E5FCA9F3EAC}" type="sibTrans" cxnId="{3CC8D400-B988-4677-A86D-FFB0DA607139}">
      <dgm:prSet/>
      <dgm:spPr/>
      <dgm:t>
        <a:bodyPr/>
        <a:lstStyle/>
        <a:p>
          <a:endParaRPr lang="en-US"/>
        </a:p>
      </dgm:t>
    </dgm:pt>
    <dgm:pt modelId="{0D8D789F-C46B-4C4C-9C4A-0D048410AFFB}">
      <dgm:prSet phldrT="[Text]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1600" dirty="0"/>
            <a:t>Respectful</a:t>
          </a:r>
        </a:p>
      </dgm:t>
    </dgm:pt>
    <dgm:pt modelId="{DE5EFED7-F00A-4845-99A0-5D3F978EA8A5}" type="parTrans" cxnId="{1742175A-B66F-4A77-9927-349DF4B20D56}">
      <dgm:prSet/>
      <dgm:spPr/>
      <dgm:t>
        <a:bodyPr/>
        <a:lstStyle/>
        <a:p>
          <a:endParaRPr lang="en-US"/>
        </a:p>
      </dgm:t>
    </dgm:pt>
    <dgm:pt modelId="{810CD1B2-91D3-4760-B23F-C5F152455874}" type="sibTrans" cxnId="{1742175A-B66F-4A77-9927-349DF4B20D56}">
      <dgm:prSet/>
      <dgm:spPr/>
      <dgm:t>
        <a:bodyPr/>
        <a:lstStyle/>
        <a:p>
          <a:endParaRPr lang="en-US"/>
        </a:p>
      </dgm:t>
    </dgm:pt>
    <dgm:pt modelId="{3D9CE55A-EB6B-4101-BF06-F8D2F337DB54}">
      <dgm:prSet phldrT="[Text]" custT="1"/>
      <dgm:spPr>
        <a:solidFill>
          <a:srgbClr val="92D050"/>
        </a:solidFill>
        <a:ln>
          <a:noFill/>
        </a:ln>
      </dgm:spPr>
      <dgm:t>
        <a:bodyPr/>
        <a:lstStyle/>
        <a:p>
          <a:r>
            <a:rPr lang="en-US" sz="1500" dirty="0"/>
            <a:t>Positive about others</a:t>
          </a:r>
        </a:p>
      </dgm:t>
    </dgm:pt>
    <dgm:pt modelId="{90733F17-E65C-4171-BA42-673D0CD4300C}" type="parTrans" cxnId="{3AE37AA9-976F-49CE-98D7-0832974A46E1}">
      <dgm:prSet/>
      <dgm:spPr/>
      <dgm:t>
        <a:bodyPr/>
        <a:lstStyle/>
        <a:p>
          <a:endParaRPr lang="en-US"/>
        </a:p>
      </dgm:t>
    </dgm:pt>
    <dgm:pt modelId="{4FAFA878-1BA6-4885-BFF4-AE7D8E020862}" type="sibTrans" cxnId="{3AE37AA9-976F-49CE-98D7-0832974A46E1}">
      <dgm:prSet/>
      <dgm:spPr/>
      <dgm:t>
        <a:bodyPr/>
        <a:lstStyle/>
        <a:p>
          <a:endParaRPr lang="en-US"/>
        </a:p>
      </dgm:t>
    </dgm:pt>
    <dgm:pt modelId="{91DBD671-D6DD-408C-A89F-18FDF0804FF5}">
      <dgm:prSet phldrT="[Text]" custT="1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en-US" sz="2000" dirty="0"/>
            <a:t>Helpful</a:t>
          </a:r>
          <a:r>
            <a:rPr lang="en-US" sz="1000" dirty="0"/>
            <a:t> </a:t>
          </a:r>
        </a:p>
      </dgm:t>
    </dgm:pt>
    <dgm:pt modelId="{86AF982C-1EC8-4709-A035-699E1669B788}" type="parTrans" cxnId="{F01D4958-FCEE-4A9C-A81D-4261C117FF17}">
      <dgm:prSet/>
      <dgm:spPr/>
      <dgm:t>
        <a:bodyPr/>
        <a:lstStyle/>
        <a:p>
          <a:endParaRPr lang="en-US"/>
        </a:p>
      </dgm:t>
    </dgm:pt>
    <dgm:pt modelId="{EEDF80BF-16F9-4BA2-98DF-40BB63B1E99D}" type="sibTrans" cxnId="{F01D4958-FCEE-4A9C-A81D-4261C117FF17}">
      <dgm:prSet/>
      <dgm:spPr/>
      <dgm:t>
        <a:bodyPr/>
        <a:lstStyle/>
        <a:p>
          <a:endParaRPr lang="en-US"/>
        </a:p>
      </dgm:t>
    </dgm:pt>
    <dgm:pt modelId="{14C03940-7C22-45A8-8C54-1407059F7302}">
      <dgm:prSet phldrT="[Text]"/>
      <dgm:spPr/>
      <dgm:t>
        <a:bodyPr/>
        <a:lstStyle/>
        <a:p>
          <a:endParaRPr lang="en-US" dirty="0"/>
        </a:p>
      </dgm:t>
    </dgm:pt>
    <dgm:pt modelId="{8BDD7A0D-B15D-4B60-AF15-A26EFE6674EB}" type="parTrans" cxnId="{798B4501-8E90-4110-82BC-B3A14651D5FD}">
      <dgm:prSet/>
      <dgm:spPr/>
      <dgm:t>
        <a:bodyPr/>
        <a:lstStyle/>
        <a:p>
          <a:endParaRPr lang="en-US"/>
        </a:p>
      </dgm:t>
    </dgm:pt>
    <dgm:pt modelId="{2B9C9522-F625-46CB-B83F-C0D9416E6433}" type="sibTrans" cxnId="{798B4501-8E90-4110-82BC-B3A14651D5FD}">
      <dgm:prSet/>
      <dgm:spPr/>
      <dgm:t>
        <a:bodyPr/>
        <a:lstStyle/>
        <a:p>
          <a:endParaRPr lang="en-US"/>
        </a:p>
      </dgm:t>
    </dgm:pt>
    <dgm:pt modelId="{F04FD2B6-4EAA-420A-A69D-F0C6FB994086}">
      <dgm:prSet phldrT="[Text]" custT="1"/>
      <dgm:spPr>
        <a:solidFill>
          <a:srgbClr val="FF3300"/>
        </a:solidFill>
        <a:ln>
          <a:noFill/>
        </a:ln>
      </dgm:spPr>
      <dgm:t>
        <a:bodyPr/>
        <a:lstStyle/>
        <a:p>
          <a:r>
            <a:rPr lang="en-US" sz="1100" dirty="0"/>
            <a:t>Knowledgeable</a:t>
          </a:r>
          <a:r>
            <a:rPr lang="en-US" sz="1150" dirty="0"/>
            <a:t> </a:t>
          </a:r>
        </a:p>
      </dgm:t>
    </dgm:pt>
    <dgm:pt modelId="{A90C11A7-3862-40FC-8FA9-6B20FF9B5A7A}" type="parTrans" cxnId="{68400543-862A-46CC-9CB5-959EC1A36C46}">
      <dgm:prSet/>
      <dgm:spPr/>
      <dgm:t>
        <a:bodyPr/>
        <a:lstStyle/>
        <a:p>
          <a:endParaRPr lang="en-US"/>
        </a:p>
      </dgm:t>
    </dgm:pt>
    <dgm:pt modelId="{DB1DFA8B-524A-4D0A-84C2-8512F739AD98}" type="sibTrans" cxnId="{68400543-862A-46CC-9CB5-959EC1A36C46}">
      <dgm:prSet/>
      <dgm:spPr/>
      <dgm:t>
        <a:bodyPr/>
        <a:lstStyle/>
        <a:p>
          <a:endParaRPr lang="en-US"/>
        </a:p>
      </dgm:t>
    </dgm:pt>
    <dgm:pt modelId="{8405E738-88BD-4AD4-83AE-305B0EFEB7D8}" type="pres">
      <dgm:prSet presAssocID="{624BCBEA-F1A4-4792-AACB-E4EED6E3430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50F5CE2-7E43-4FDE-8AE4-94BDE4A90E4A}" type="pres">
      <dgm:prSet presAssocID="{2B75A715-E874-4028-9132-23BD134EDC37}" presName="centerShape" presStyleLbl="node0" presStyleIdx="0" presStyleCnt="1" custScaleX="113983" custScaleY="108381"/>
      <dgm:spPr/>
    </dgm:pt>
    <dgm:pt modelId="{AFE54CC9-8B16-45B1-86A3-39777157D045}" type="pres">
      <dgm:prSet presAssocID="{A82C653F-E460-4F83-923F-FB8EBD1DD689}" presName="Name9" presStyleLbl="parChTrans1D2" presStyleIdx="0" presStyleCnt="9"/>
      <dgm:spPr/>
    </dgm:pt>
    <dgm:pt modelId="{802595F0-C61D-4034-B526-B83DCB736E79}" type="pres">
      <dgm:prSet presAssocID="{A82C653F-E460-4F83-923F-FB8EBD1DD689}" presName="connTx" presStyleLbl="parChTrans1D2" presStyleIdx="0" presStyleCnt="9"/>
      <dgm:spPr/>
    </dgm:pt>
    <dgm:pt modelId="{3751F5E0-B8A6-40D5-BA19-14675989BED4}" type="pres">
      <dgm:prSet presAssocID="{51E4A337-7D4B-4440-98A9-309CF9C3AF17}" presName="node" presStyleLbl="node1" presStyleIdx="0" presStyleCnt="9" custRadScaleRad="100726" custRadScaleInc="-917">
        <dgm:presLayoutVars>
          <dgm:bulletEnabled val="1"/>
        </dgm:presLayoutVars>
      </dgm:prSet>
      <dgm:spPr/>
    </dgm:pt>
    <dgm:pt modelId="{1030A924-AF4E-4870-95CA-371FDE5D1A35}" type="pres">
      <dgm:prSet presAssocID="{8A5F40EE-65D2-4F49-9B3F-DC5C4E169AB8}" presName="Name9" presStyleLbl="parChTrans1D2" presStyleIdx="1" presStyleCnt="9"/>
      <dgm:spPr/>
    </dgm:pt>
    <dgm:pt modelId="{9A96CF37-D71F-4D36-986D-891967B885EF}" type="pres">
      <dgm:prSet presAssocID="{8A5F40EE-65D2-4F49-9B3F-DC5C4E169AB8}" presName="connTx" presStyleLbl="parChTrans1D2" presStyleIdx="1" presStyleCnt="9"/>
      <dgm:spPr/>
    </dgm:pt>
    <dgm:pt modelId="{344A6455-38A5-493B-A4EB-927F50E9D713}" type="pres">
      <dgm:prSet presAssocID="{0552BE6E-51C9-4A06-A08C-9417284BF8E3}" presName="node" presStyleLbl="node1" presStyleIdx="1" presStyleCnt="9" custScaleX="110733" custScaleY="110690" custRadScaleRad="102877" custRadScaleInc="8258">
        <dgm:presLayoutVars>
          <dgm:bulletEnabled val="1"/>
        </dgm:presLayoutVars>
      </dgm:prSet>
      <dgm:spPr/>
    </dgm:pt>
    <dgm:pt modelId="{973F284A-DF15-4429-8AE2-A7D255A0D400}" type="pres">
      <dgm:prSet presAssocID="{1028F320-A947-4880-857E-A45A52FBD654}" presName="Name9" presStyleLbl="parChTrans1D2" presStyleIdx="2" presStyleCnt="9"/>
      <dgm:spPr/>
    </dgm:pt>
    <dgm:pt modelId="{034D2ADE-257A-475E-9341-28C2636921F8}" type="pres">
      <dgm:prSet presAssocID="{1028F320-A947-4880-857E-A45A52FBD654}" presName="connTx" presStyleLbl="parChTrans1D2" presStyleIdx="2" presStyleCnt="9"/>
      <dgm:spPr/>
    </dgm:pt>
    <dgm:pt modelId="{7C100138-AF85-4D21-A2DF-6CA8F5B32D96}" type="pres">
      <dgm:prSet presAssocID="{F6A28B18-F328-4AE6-945C-D26842264005}" presName="node" presStyleLbl="node1" presStyleIdx="2" presStyleCnt="9" custRadScaleRad="108346" custRadScaleInc="0">
        <dgm:presLayoutVars>
          <dgm:bulletEnabled val="1"/>
        </dgm:presLayoutVars>
      </dgm:prSet>
      <dgm:spPr/>
    </dgm:pt>
    <dgm:pt modelId="{0EAAE99E-AB1F-4F73-9659-A174EB84DDDA}" type="pres">
      <dgm:prSet presAssocID="{90825D5C-2B50-4CA1-A963-284D2966BAC8}" presName="Name9" presStyleLbl="parChTrans1D2" presStyleIdx="3" presStyleCnt="9"/>
      <dgm:spPr/>
    </dgm:pt>
    <dgm:pt modelId="{C8BA63EC-BC78-43D0-89F0-63A4EA49B367}" type="pres">
      <dgm:prSet presAssocID="{90825D5C-2B50-4CA1-A963-284D2966BAC8}" presName="connTx" presStyleLbl="parChTrans1D2" presStyleIdx="3" presStyleCnt="9"/>
      <dgm:spPr/>
    </dgm:pt>
    <dgm:pt modelId="{54D4A9FD-CC4B-4808-804B-59E373BCFABB}" type="pres">
      <dgm:prSet presAssocID="{EDE0D0C8-DB32-4DBD-91CC-406D488AFBAA}" presName="node" presStyleLbl="node1" presStyleIdx="3" presStyleCnt="9" custRadScaleRad="103807" custRadScaleInc="-16377">
        <dgm:presLayoutVars>
          <dgm:bulletEnabled val="1"/>
        </dgm:presLayoutVars>
      </dgm:prSet>
      <dgm:spPr/>
    </dgm:pt>
    <dgm:pt modelId="{FDA17F87-5842-4634-A298-BA443CB5DE0E}" type="pres">
      <dgm:prSet presAssocID="{71D0BF94-E01B-42D9-8565-FE2D3427C7E9}" presName="Name9" presStyleLbl="parChTrans1D2" presStyleIdx="4" presStyleCnt="9"/>
      <dgm:spPr/>
    </dgm:pt>
    <dgm:pt modelId="{2D60D4AF-EE26-49F0-8DC9-C7FCF859FCE5}" type="pres">
      <dgm:prSet presAssocID="{71D0BF94-E01B-42D9-8565-FE2D3427C7E9}" presName="connTx" presStyleLbl="parChTrans1D2" presStyleIdx="4" presStyleCnt="9"/>
      <dgm:spPr/>
    </dgm:pt>
    <dgm:pt modelId="{DC71A964-771B-4E16-A166-A265734C6E85}" type="pres">
      <dgm:prSet presAssocID="{B0BD0CD0-0DE2-4695-BDEC-9ADED1019605}" presName="node" presStyleLbl="node1" presStyleIdx="4" presStyleCnt="9" custRadScaleRad="101462" custRadScaleInc="-3643">
        <dgm:presLayoutVars>
          <dgm:bulletEnabled val="1"/>
        </dgm:presLayoutVars>
      </dgm:prSet>
      <dgm:spPr/>
    </dgm:pt>
    <dgm:pt modelId="{EB6A97C3-5235-4F2E-B8FF-ED75162B553A}" type="pres">
      <dgm:prSet presAssocID="{DE5EFED7-F00A-4845-99A0-5D3F978EA8A5}" presName="Name9" presStyleLbl="parChTrans1D2" presStyleIdx="5" presStyleCnt="9"/>
      <dgm:spPr/>
    </dgm:pt>
    <dgm:pt modelId="{28FF32A8-15CF-4D88-B374-D5E2253EF5A1}" type="pres">
      <dgm:prSet presAssocID="{DE5EFED7-F00A-4845-99A0-5D3F978EA8A5}" presName="connTx" presStyleLbl="parChTrans1D2" presStyleIdx="5" presStyleCnt="9"/>
      <dgm:spPr/>
    </dgm:pt>
    <dgm:pt modelId="{545EE30A-B55F-436C-8CD1-BB97FAEC3519}" type="pres">
      <dgm:prSet presAssocID="{0D8D789F-C46B-4C4C-9C4A-0D048410AFFB}" presName="node" presStyleLbl="node1" presStyleIdx="5" presStyleCnt="9" custRadScaleRad="100809" custRadScaleInc="7131">
        <dgm:presLayoutVars>
          <dgm:bulletEnabled val="1"/>
        </dgm:presLayoutVars>
      </dgm:prSet>
      <dgm:spPr/>
    </dgm:pt>
    <dgm:pt modelId="{C28A230B-96D0-493E-8AAB-D97957ABDA03}" type="pres">
      <dgm:prSet presAssocID="{90733F17-E65C-4171-BA42-673D0CD4300C}" presName="Name9" presStyleLbl="parChTrans1D2" presStyleIdx="6" presStyleCnt="9"/>
      <dgm:spPr/>
    </dgm:pt>
    <dgm:pt modelId="{CD8283C5-8C68-43A4-85BB-2C2DCCA2C096}" type="pres">
      <dgm:prSet presAssocID="{90733F17-E65C-4171-BA42-673D0CD4300C}" presName="connTx" presStyleLbl="parChTrans1D2" presStyleIdx="6" presStyleCnt="9"/>
      <dgm:spPr/>
    </dgm:pt>
    <dgm:pt modelId="{7A4280E0-95A6-4E51-9D18-BD0577B41C4E}" type="pres">
      <dgm:prSet presAssocID="{3D9CE55A-EB6B-4101-BF06-F8D2F337DB54}" presName="node" presStyleLbl="node1" presStyleIdx="6" presStyleCnt="9" custRadScaleRad="108715" custRadScaleInc="2550">
        <dgm:presLayoutVars>
          <dgm:bulletEnabled val="1"/>
        </dgm:presLayoutVars>
      </dgm:prSet>
      <dgm:spPr/>
    </dgm:pt>
    <dgm:pt modelId="{1B293E13-855C-4E1F-AC07-7709B8220CFF}" type="pres">
      <dgm:prSet presAssocID="{86AF982C-1EC8-4709-A035-699E1669B788}" presName="Name9" presStyleLbl="parChTrans1D2" presStyleIdx="7" presStyleCnt="9"/>
      <dgm:spPr/>
    </dgm:pt>
    <dgm:pt modelId="{8F8684B5-0973-441C-B915-32B557033914}" type="pres">
      <dgm:prSet presAssocID="{86AF982C-1EC8-4709-A035-699E1669B788}" presName="connTx" presStyleLbl="parChTrans1D2" presStyleIdx="7" presStyleCnt="9"/>
      <dgm:spPr/>
    </dgm:pt>
    <dgm:pt modelId="{0B09A2FC-F408-4F58-9456-0D100BC7BE60}" type="pres">
      <dgm:prSet presAssocID="{91DBD671-D6DD-408C-A89F-18FDF0804FF5}" presName="node" presStyleLbl="node1" presStyleIdx="7" presStyleCnt="9" custRadScaleRad="100283" custRadScaleInc="-5865">
        <dgm:presLayoutVars>
          <dgm:bulletEnabled val="1"/>
        </dgm:presLayoutVars>
      </dgm:prSet>
      <dgm:spPr/>
    </dgm:pt>
    <dgm:pt modelId="{3E3F3C7C-06D3-4FE0-A251-45FBB556831C}" type="pres">
      <dgm:prSet presAssocID="{A90C11A7-3862-40FC-8FA9-6B20FF9B5A7A}" presName="Name9" presStyleLbl="parChTrans1D2" presStyleIdx="8" presStyleCnt="9"/>
      <dgm:spPr/>
    </dgm:pt>
    <dgm:pt modelId="{4B83002D-A3A4-4D0F-A5E2-C8349D1CD197}" type="pres">
      <dgm:prSet presAssocID="{A90C11A7-3862-40FC-8FA9-6B20FF9B5A7A}" presName="connTx" presStyleLbl="parChTrans1D2" presStyleIdx="8" presStyleCnt="9"/>
      <dgm:spPr/>
    </dgm:pt>
    <dgm:pt modelId="{154F1749-7268-497B-9A8E-C2454C5E4F8F}" type="pres">
      <dgm:prSet presAssocID="{F04FD2B6-4EAA-420A-A69D-F0C6FB994086}" presName="node" presStyleLbl="node1" presStyleIdx="8" presStyleCnt="9">
        <dgm:presLayoutVars>
          <dgm:bulletEnabled val="1"/>
        </dgm:presLayoutVars>
      </dgm:prSet>
      <dgm:spPr/>
    </dgm:pt>
  </dgm:ptLst>
  <dgm:cxnLst>
    <dgm:cxn modelId="{3CC8D400-B988-4677-A86D-FFB0DA607139}" srcId="{2B75A715-E874-4028-9132-23BD134EDC37}" destId="{B0BD0CD0-0DE2-4695-BDEC-9ADED1019605}" srcOrd="4" destOrd="0" parTransId="{71D0BF94-E01B-42D9-8565-FE2D3427C7E9}" sibTransId="{27CADBD7-7B65-4B2A-BD77-1E5FCA9F3EAC}"/>
    <dgm:cxn modelId="{798B4501-8E90-4110-82BC-B3A14651D5FD}" srcId="{624BCBEA-F1A4-4792-AACB-E4EED6E34309}" destId="{14C03940-7C22-45A8-8C54-1407059F7302}" srcOrd="1" destOrd="0" parTransId="{8BDD7A0D-B15D-4B60-AF15-A26EFE6674EB}" sibTransId="{2B9C9522-F625-46CB-B83F-C0D9416E6433}"/>
    <dgm:cxn modelId="{CAD8A009-B7E5-4BB0-BF0A-6A650E53017D}" type="presOf" srcId="{86AF982C-1EC8-4709-A035-699E1669B788}" destId="{8F8684B5-0973-441C-B915-32B557033914}" srcOrd="1" destOrd="0" presId="urn:microsoft.com/office/officeart/2005/8/layout/radial1"/>
    <dgm:cxn modelId="{24406B17-D059-4DD5-89F1-A9BCDF831C14}" type="presOf" srcId="{A82C653F-E460-4F83-923F-FB8EBD1DD689}" destId="{AFE54CC9-8B16-45B1-86A3-39777157D045}" srcOrd="0" destOrd="0" presId="urn:microsoft.com/office/officeart/2005/8/layout/radial1"/>
    <dgm:cxn modelId="{8A8D0C1F-5F21-4032-8FE9-95D29FB03A54}" type="presOf" srcId="{71D0BF94-E01B-42D9-8565-FE2D3427C7E9}" destId="{FDA17F87-5842-4634-A298-BA443CB5DE0E}" srcOrd="0" destOrd="0" presId="urn:microsoft.com/office/officeart/2005/8/layout/radial1"/>
    <dgm:cxn modelId="{B3F6BF23-6179-4BEA-B675-50003B77C614}" type="presOf" srcId="{90825D5C-2B50-4CA1-A963-284D2966BAC8}" destId="{0EAAE99E-AB1F-4F73-9659-A174EB84DDDA}" srcOrd="0" destOrd="0" presId="urn:microsoft.com/office/officeart/2005/8/layout/radial1"/>
    <dgm:cxn modelId="{713A7328-39EE-473E-A9C4-A3ED689B9235}" type="presOf" srcId="{86AF982C-1EC8-4709-A035-699E1669B788}" destId="{1B293E13-855C-4E1F-AC07-7709B8220CFF}" srcOrd="0" destOrd="0" presId="urn:microsoft.com/office/officeart/2005/8/layout/radial1"/>
    <dgm:cxn modelId="{4127A829-0600-4977-8B34-3CB2E2422F81}" type="presOf" srcId="{51E4A337-7D4B-4440-98A9-309CF9C3AF17}" destId="{3751F5E0-B8A6-40D5-BA19-14675989BED4}" srcOrd="0" destOrd="0" presId="urn:microsoft.com/office/officeart/2005/8/layout/radial1"/>
    <dgm:cxn modelId="{09B1222E-FE41-4296-A52D-93D5031CD49B}" type="presOf" srcId="{A90C11A7-3862-40FC-8FA9-6B20FF9B5A7A}" destId="{3E3F3C7C-06D3-4FE0-A251-45FBB556831C}" srcOrd="0" destOrd="0" presId="urn:microsoft.com/office/officeart/2005/8/layout/radial1"/>
    <dgm:cxn modelId="{0BE1AC30-DC61-4AFF-8784-385C08414618}" type="presOf" srcId="{F04FD2B6-4EAA-420A-A69D-F0C6FB994086}" destId="{154F1749-7268-497B-9A8E-C2454C5E4F8F}" srcOrd="0" destOrd="0" presId="urn:microsoft.com/office/officeart/2005/8/layout/radial1"/>
    <dgm:cxn modelId="{44231C36-E91E-4150-9C35-4F1BE38DD9A9}" type="presOf" srcId="{0D8D789F-C46B-4C4C-9C4A-0D048410AFFB}" destId="{545EE30A-B55F-436C-8CD1-BB97FAEC3519}" srcOrd="0" destOrd="0" presId="urn:microsoft.com/office/officeart/2005/8/layout/radial1"/>
    <dgm:cxn modelId="{68400543-862A-46CC-9CB5-959EC1A36C46}" srcId="{2B75A715-E874-4028-9132-23BD134EDC37}" destId="{F04FD2B6-4EAA-420A-A69D-F0C6FB994086}" srcOrd="8" destOrd="0" parTransId="{A90C11A7-3862-40FC-8FA9-6B20FF9B5A7A}" sibTransId="{DB1DFA8B-524A-4D0A-84C2-8512F739AD98}"/>
    <dgm:cxn modelId="{6529C564-9AB3-4660-AA5C-3C444B847A04}" srcId="{2B75A715-E874-4028-9132-23BD134EDC37}" destId="{0552BE6E-51C9-4A06-A08C-9417284BF8E3}" srcOrd="1" destOrd="0" parTransId="{8A5F40EE-65D2-4F49-9B3F-DC5C4E169AB8}" sibTransId="{25A91EBA-CC47-4C81-A433-333017B01C6B}"/>
    <dgm:cxn modelId="{D7B54E69-4D5B-4F92-86E5-8BCC95A811AD}" type="presOf" srcId="{71D0BF94-E01B-42D9-8565-FE2D3427C7E9}" destId="{2D60D4AF-EE26-49F0-8DC9-C7FCF859FCE5}" srcOrd="1" destOrd="0" presId="urn:microsoft.com/office/officeart/2005/8/layout/radial1"/>
    <dgm:cxn modelId="{8455706B-66B4-4448-A76F-B459B223FA7A}" type="presOf" srcId="{90733F17-E65C-4171-BA42-673D0CD4300C}" destId="{CD8283C5-8C68-43A4-85BB-2C2DCCA2C096}" srcOrd="1" destOrd="0" presId="urn:microsoft.com/office/officeart/2005/8/layout/radial1"/>
    <dgm:cxn modelId="{BAA8F771-2681-4270-8E25-9CE316563066}" srcId="{624BCBEA-F1A4-4792-AACB-E4EED6E34309}" destId="{2B75A715-E874-4028-9132-23BD134EDC37}" srcOrd="0" destOrd="0" parTransId="{A8207BB2-70D9-4D99-AC7A-74FE4D2F8C73}" sibTransId="{AA5FCA3B-0150-4022-85EA-C3194CE3317F}"/>
    <dgm:cxn modelId="{C407AA56-BFF8-4DB4-9282-62AA9F3B322F}" type="presOf" srcId="{F6A28B18-F328-4AE6-945C-D26842264005}" destId="{7C100138-AF85-4D21-A2DF-6CA8F5B32D96}" srcOrd="0" destOrd="0" presId="urn:microsoft.com/office/officeart/2005/8/layout/radial1"/>
    <dgm:cxn modelId="{B1DEC457-113F-4B04-85C0-F0373FBF2EE8}" type="presOf" srcId="{90825D5C-2B50-4CA1-A963-284D2966BAC8}" destId="{C8BA63EC-BC78-43D0-89F0-63A4EA49B367}" srcOrd="1" destOrd="0" presId="urn:microsoft.com/office/officeart/2005/8/layout/radial1"/>
    <dgm:cxn modelId="{F01D4958-FCEE-4A9C-A81D-4261C117FF17}" srcId="{2B75A715-E874-4028-9132-23BD134EDC37}" destId="{91DBD671-D6DD-408C-A89F-18FDF0804FF5}" srcOrd="7" destOrd="0" parTransId="{86AF982C-1EC8-4709-A035-699E1669B788}" sibTransId="{EEDF80BF-16F9-4BA2-98DF-40BB63B1E99D}"/>
    <dgm:cxn modelId="{1742175A-B66F-4A77-9927-349DF4B20D56}" srcId="{2B75A715-E874-4028-9132-23BD134EDC37}" destId="{0D8D789F-C46B-4C4C-9C4A-0D048410AFFB}" srcOrd="5" destOrd="0" parTransId="{DE5EFED7-F00A-4845-99A0-5D3F978EA8A5}" sibTransId="{810CD1B2-91D3-4760-B23F-C5F152455874}"/>
    <dgm:cxn modelId="{96C9087C-A171-4ECD-9212-69D4A7D3A07F}" type="presOf" srcId="{DE5EFED7-F00A-4845-99A0-5D3F978EA8A5}" destId="{EB6A97C3-5235-4F2E-B8FF-ED75162B553A}" srcOrd="0" destOrd="0" presId="urn:microsoft.com/office/officeart/2005/8/layout/radial1"/>
    <dgm:cxn modelId="{4EEA3B7C-6F36-4999-B303-9F926BFDB1BD}" type="presOf" srcId="{0552BE6E-51C9-4A06-A08C-9417284BF8E3}" destId="{344A6455-38A5-493B-A4EB-927F50E9D713}" srcOrd="0" destOrd="0" presId="urn:microsoft.com/office/officeart/2005/8/layout/radial1"/>
    <dgm:cxn modelId="{D0E43C86-259D-432D-A4D6-948F9676B635}" type="presOf" srcId="{A82C653F-E460-4F83-923F-FB8EBD1DD689}" destId="{802595F0-C61D-4034-B526-B83DCB736E79}" srcOrd="1" destOrd="0" presId="urn:microsoft.com/office/officeart/2005/8/layout/radial1"/>
    <dgm:cxn modelId="{90D75288-628E-4AAE-A1A6-D5FF82E8E54E}" type="presOf" srcId="{3D9CE55A-EB6B-4101-BF06-F8D2F337DB54}" destId="{7A4280E0-95A6-4E51-9D18-BD0577B41C4E}" srcOrd="0" destOrd="0" presId="urn:microsoft.com/office/officeart/2005/8/layout/radial1"/>
    <dgm:cxn modelId="{554F548E-AC17-4BF7-946A-0A5D36C43C4C}" srcId="{2B75A715-E874-4028-9132-23BD134EDC37}" destId="{51E4A337-7D4B-4440-98A9-309CF9C3AF17}" srcOrd="0" destOrd="0" parTransId="{A82C653F-E460-4F83-923F-FB8EBD1DD689}" sibTransId="{4BCA24BF-1CB9-4C0D-9F82-E221DC81B721}"/>
    <dgm:cxn modelId="{3AE37AA9-976F-49CE-98D7-0832974A46E1}" srcId="{2B75A715-E874-4028-9132-23BD134EDC37}" destId="{3D9CE55A-EB6B-4101-BF06-F8D2F337DB54}" srcOrd="6" destOrd="0" parTransId="{90733F17-E65C-4171-BA42-673D0CD4300C}" sibTransId="{4FAFA878-1BA6-4885-BFF4-AE7D8E020862}"/>
    <dgm:cxn modelId="{C1E09DAC-FAF4-429C-9C69-78CF249DBD58}" type="presOf" srcId="{2B75A715-E874-4028-9132-23BD134EDC37}" destId="{350F5CE2-7E43-4FDE-8AE4-94BDE4A90E4A}" srcOrd="0" destOrd="0" presId="urn:microsoft.com/office/officeart/2005/8/layout/radial1"/>
    <dgm:cxn modelId="{355303B2-95B5-4B5A-9DB6-8B37C633A02B}" type="presOf" srcId="{8A5F40EE-65D2-4F49-9B3F-DC5C4E169AB8}" destId="{9A96CF37-D71F-4D36-986D-891967B885EF}" srcOrd="1" destOrd="0" presId="urn:microsoft.com/office/officeart/2005/8/layout/radial1"/>
    <dgm:cxn modelId="{9A72D4B5-D952-4345-9BEB-B5A4E25D39F3}" type="presOf" srcId="{90733F17-E65C-4171-BA42-673D0CD4300C}" destId="{C28A230B-96D0-493E-8AAB-D97957ABDA03}" srcOrd="0" destOrd="0" presId="urn:microsoft.com/office/officeart/2005/8/layout/radial1"/>
    <dgm:cxn modelId="{F99A08B6-3A7E-4F43-BA6A-8D1E0C4B43BB}" type="presOf" srcId="{8A5F40EE-65D2-4F49-9B3F-DC5C4E169AB8}" destId="{1030A924-AF4E-4870-95CA-371FDE5D1A35}" srcOrd="0" destOrd="0" presId="urn:microsoft.com/office/officeart/2005/8/layout/radial1"/>
    <dgm:cxn modelId="{FF331AC0-ABBB-4B6D-84A1-671728CD819A}" type="presOf" srcId="{A90C11A7-3862-40FC-8FA9-6B20FF9B5A7A}" destId="{4B83002D-A3A4-4D0F-A5E2-C8349D1CD197}" srcOrd="1" destOrd="0" presId="urn:microsoft.com/office/officeart/2005/8/layout/radial1"/>
    <dgm:cxn modelId="{3906C1CC-DF05-49CB-8C9D-C1C71D227D99}" type="presOf" srcId="{B0BD0CD0-0DE2-4695-BDEC-9ADED1019605}" destId="{DC71A964-771B-4E16-A166-A265734C6E85}" srcOrd="0" destOrd="0" presId="urn:microsoft.com/office/officeart/2005/8/layout/radial1"/>
    <dgm:cxn modelId="{3CED39D6-1E35-43C8-B4E8-6F62A268C9E3}" type="presOf" srcId="{DE5EFED7-F00A-4845-99A0-5D3F978EA8A5}" destId="{28FF32A8-15CF-4D88-B374-D5E2253EF5A1}" srcOrd="1" destOrd="0" presId="urn:microsoft.com/office/officeart/2005/8/layout/radial1"/>
    <dgm:cxn modelId="{A5EA7ADE-08ED-4EDA-8FA9-A00BA8BC0E4C}" srcId="{2B75A715-E874-4028-9132-23BD134EDC37}" destId="{EDE0D0C8-DB32-4DBD-91CC-406D488AFBAA}" srcOrd="3" destOrd="0" parTransId="{90825D5C-2B50-4CA1-A963-284D2966BAC8}" sibTransId="{F61A7CAC-B36F-460A-B56F-220CE882E60C}"/>
    <dgm:cxn modelId="{569D39DF-64A1-4CF6-BEFD-1B097A27F382}" srcId="{2B75A715-E874-4028-9132-23BD134EDC37}" destId="{F6A28B18-F328-4AE6-945C-D26842264005}" srcOrd="2" destOrd="0" parTransId="{1028F320-A947-4880-857E-A45A52FBD654}" sibTransId="{33E25BCD-0E12-44EB-9807-5B4579822CEF}"/>
    <dgm:cxn modelId="{6792B6E0-56FD-400F-BDCA-5DD8C7A32E5A}" type="presOf" srcId="{1028F320-A947-4880-857E-A45A52FBD654}" destId="{034D2ADE-257A-475E-9341-28C2636921F8}" srcOrd="1" destOrd="0" presId="urn:microsoft.com/office/officeart/2005/8/layout/radial1"/>
    <dgm:cxn modelId="{97F60CE5-D66D-4AA4-A76C-7412F5FD308A}" type="presOf" srcId="{91DBD671-D6DD-408C-A89F-18FDF0804FF5}" destId="{0B09A2FC-F408-4F58-9456-0D100BC7BE60}" srcOrd="0" destOrd="0" presId="urn:microsoft.com/office/officeart/2005/8/layout/radial1"/>
    <dgm:cxn modelId="{E82D41E6-EDB4-4FA7-B629-70B76290D84E}" type="presOf" srcId="{624BCBEA-F1A4-4792-AACB-E4EED6E34309}" destId="{8405E738-88BD-4AD4-83AE-305B0EFEB7D8}" srcOrd="0" destOrd="0" presId="urn:microsoft.com/office/officeart/2005/8/layout/radial1"/>
    <dgm:cxn modelId="{E198A6EE-6BD0-43AD-9831-9660D1169966}" type="presOf" srcId="{EDE0D0C8-DB32-4DBD-91CC-406D488AFBAA}" destId="{54D4A9FD-CC4B-4808-804B-59E373BCFABB}" srcOrd="0" destOrd="0" presId="urn:microsoft.com/office/officeart/2005/8/layout/radial1"/>
    <dgm:cxn modelId="{AF274FF8-B7FE-4965-9F43-58B22CB016FB}" type="presOf" srcId="{1028F320-A947-4880-857E-A45A52FBD654}" destId="{973F284A-DF15-4429-8AE2-A7D255A0D400}" srcOrd="0" destOrd="0" presId="urn:microsoft.com/office/officeart/2005/8/layout/radial1"/>
    <dgm:cxn modelId="{42E51049-B22F-44F1-AD3E-F4E8925A7A9F}" type="presParOf" srcId="{8405E738-88BD-4AD4-83AE-305B0EFEB7D8}" destId="{350F5CE2-7E43-4FDE-8AE4-94BDE4A90E4A}" srcOrd="0" destOrd="0" presId="urn:microsoft.com/office/officeart/2005/8/layout/radial1"/>
    <dgm:cxn modelId="{7CC6D87E-4E9B-400D-814E-4E657554FE7F}" type="presParOf" srcId="{8405E738-88BD-4AD4-83AE-305B0EFEB7D8}" destId="{AFE54CC9-8B16-45B1-86A3-39777157D045}" srcOrd="1" destOrd="0" presId="urn:microsoft.com/office/officeart/2005/8/layout/radial1"/>
    <dgm:cxn modelId="{C7390EB1-BDA4-4FE7-9EA0-0189F1F8B423}" type="presParOf" srcId="{AFE54CC9-8B16-45B1-86A3-39777157D045}" destId="{802595F0-C61D-4034-B526-B83DCB736E79}" srcOrd="0" destOrd="0" presId="urn:microsoft.com/office/officeart/2005/8/layout/radial1"/>
    <dgm:cxn modelId="{8BA236DD-3386-4C0D-A9F3-BF9389483075}" type="presParOf" srcId="{8405E738-88BD-4AD4-83AE-305B0EFEB7D8}" destId="{3751F5E0-B8A6-40D5-BA19-14675989BED4}" srcOrd="2" destOrd="0" presId="urn:microsoft.com/office/officeart/2005/8/layout/radial1"/>
    <dgm:cxn modelId="{1C52E742-3C5B-4826-AA93-BBD4C16DE6DA}" type="presParOf" srcId="{8405E738-88BD-4AD4-83AE-305B0EFEB7D8}" destId="{1030A924-AF4E-4870-95CA-371FDE5D1A35}" srcOrd="3" destOrd="0" presId="urn:microsoft.com/office/officeart/2005/8/layout/radial1"/>
    <dgm:cxn modelId="{3347E931-21EF-4261-BC18-ACDACCE45E85}" type="presParOf" srcId="{1030A924-AF4E-4870-95CA-371FDE5D1A35}" destId="{9A96CF37-D71F-4D36-986D-891967B885EF}" srcOrd="0" destOrd="0" presId="urn:microsoft.com/office/officeart/2005/8/layout/radial1"/>
    <dgm:cxn modelId="{694EB8C1-5DAC-4B1E-A194-A5E4058E619A}" type="presParOf" srcId="{8405E738-88BD-4AD4-83AE-305B0EFEB7D8}" destId="{344A6455-38A5-493B-A4EB-927F50E9D713}" srcOrd="4" destOrd="0" presId="urn:microsoft.com/office/officeart/2005/8/layout/radial1"/>
    <dgm:cxn modelId="{5154956B-C0B5-4716-BE98-352E8E7CD95C}" type="presParOf" srcId="{8405E738-88BD-4AD4-83AE-305B0EFEB7D8}" destId="{973F284A-DF15-4429-8AE2-A7D255A0D400}" srcOrd="5" destOrd="0" presId="urn:microsoft.com/office/officeart/2005/8/layout/radial1"/>
    <dgm:cxn modelId="{D68EF021-DDC8-42B1-A536-1420C70BE742}" type="presParOf" srcId="{973F284A-DF15-4429-8AE2-A7D255A0D400}" destId="{034D2ADE-257A-475E-9341-28C2636921F8}" srcOrd="0" destOrd="0" presId="urn:microsoft.com/office/officeart/2005/8/layout/radial1"/>
    <dgm:cxn modelId="{99DB1D69-AE6D-4F20-9613-4915A7EEFF96}" type="presParOf" srcId="{8405E738-88BD-4AD4-83AE-305B0EFEB7D8}" destId="{7C100138-AF85-4D21-A2DF-6CA8F5B32D96}" srcOrd="6" destOrd="0" presId="urn:microsoft.com/office/officeart/2005/8/layout/radial1"/>
    <dgm:cxn modelId="{B75520E0-628A-49D0-A781-88F9A75E4754}" type="presParOf" srcId="{8405E738-88BD-4AD4-83AE-305B0EFEB7D8}" destId="{0EAAE99E-AB1F-4F73-9659-A174EB84DDDA}" srcOrd="7" destOrd="0" presId="urn:microsoft.com/office/officeart/2005/8/layout/radial1"/>
    <dgm:cxn modelId="{FEA5D670-1DEC-4E62-AB09-B5548D8EF145}" type="presParOf" srcId="{0EAAE99E-AB1F-4F73-9659-A174EB84DDDA}" destId="{C8BA63EC-BC78-43D0-89F0-63A4EA49B367}" srcOrd="0" destOrd="0" presId="urn:microsoft.com/office/officeart/2005/8/layout/radial1"/>
    <dgm:cxn modelId="{74680DB0-1697-4E13-B9F9-B276D73A34EB}" type="presParOf" srcId="{8405E738-88BD-4AD4-83AE-305B0EFEB7D8}" destId="{54D4A9FD-CC4B-4808-804B-59E373BCFABB}" srcOrd="8" destOrd="0" presId="urn:microsoft.com/office/officeart/2005/8/layout/radial1"/>
    <dgm:cxn modelId="{65587476-AC62-4725-9E08-1315E186F5A4}" type="presParOf" srcId="{8405E738-88BD-4AD4-83AE-305B0EFEB7D8}" destId="{FDA17F87-5842-4634-A298-BA443CB5DE0E}" srcOrd="9" destOrd="0" presId="urn:microsoft.com/office/officeart/2005/8/layout/radial1"/>
    <dgm:cxn modelId="{A2C4CA67-E1E3-4167-ABD7-B46B099A60BA}" type="presParOf" srcId="{FDA17F87-5842-4634-A298-BA443CB5DE0E}" destId="{2D60D4AF-EE26-49F0-8DC9-C7FCF859FCE5}" srcOrd="0" destOrd="0" presId="urn:microsoft.com/office/officeart/2005/8/layout/radial1"/>
    <dgm:cxn modelId="{22267DD4-34BA-4E32-A45E-98CCA5ED103E}" type="presParOf" srcId="{8405E738-88BD-4AD4-83AE-305B0EFEB7D8}" destId="{DC71A964-771B-4E16-A166-A265734C6E85}" srcOrd="10" destOrd="0" presId="urn:microsoft.com/office/officeart/2005/8/layout/radial1"/>
    <dgm:cxn modelId="{680501FC-F819-470B-8182-F5856959969A}" type="presParOf" srcId="{8405E738-88BD-4AD4-83AE-305B0EFEB7D8}" destId="{EB6A97C3-5235-4F2E-B8FF-ED75162B553A}" srcOrd="11" destOrd="0" presId="urn:microsoft.com/office/officeart/2005/8/layout/radial1"/>
    <dgm:cxn modelId="{76028DDF-9503-4225-83CA-4EF8A4F5634E}" type="presParOf" srcId="{EB6A97C3-5235-4F2E-B8FF-ED75162B553A}" destId="{28FF32A8-15CF-4D88-B374-D5E2253EF5A1}" srcOrd="0" destOrd="0" presId="urn:microsoft.com/office/officeart/2005/8/layout/radial1"/>
    <dgm:cxn modelId="{4A489088-524F-4316-B12F-87514FEB0586}" type="presParOf" srcId="{8405E738-88BD-4AD4-83AE-305B0EFEB7D8}" destId="{545EE30A-B55F-436C-8CD1-BB97FAEC3519}" srcOrd="12" destOrd="0" presId="urn:microsoft.com/office/officeart/2005/8/layout/radial1"/>
    <dgm:cxn modelId="{E3A6DF1C-24E0-44ED-B2FB-B9B24D620EBE}" type="presParOf" srcId="{8405E738-88BD-4AD4-83AE-305B0EFEB7D8}" destId="{C28A230B-96D0-493E-8AAB-D97957ABDA03}" srcOrd="13" destOrd="0" presId="urn:microsoft.com/office/officeart/2005/8/layout/radial1"/>
    <dgm:cxn modelId="{96BCB771-2D7B-42E6-9F5B-326D1F0C4915}" type="presParOf" srcId="{C28A230B-96D0-493E-8AAB-D97957ABDA03}" destId="{CD8283C5-8C68-43A4-85BB-2C2DCCA2C096}" srcOrd="0" destOrd="0" presId="urn:microsoft.com/office/officeart/2005/8/layout/radial1"/>
    <dgm:cxn modelId="{74B50819-B06B-4AC5-8ED9-E4AC15A365D6}" type="presParOf" srcId="{8405E738-88BD-4AD4-83AE-305B0EFEB7D8}" destId="{7A4280E0-95A6-4E51-9D18-BD0577B41C4E}" srcOrd="14" destOrd="0" presId="urn:microsoft.com/office/officeart/2005/8/layout/radial1"/>
    <dgm:cxn modelId="{79D513C1-9E73-4851-BB25-97BC0DE9B60B}" type="presParOf" srcId="{8405E738-88BD-4AD4-83AE-305B0EFEB7D8}" destId="{1B293E13-855C-4E1F-AC07-7709B8220CFF}" srcOrd="15" destOrd="0" presId="urn:microsoft.com/office/officeart/2005/8/layout/radial1"/>
    <dgm:cxn modelId="{7BDD8B62-D53D-4CCF-88F4-165A1C956D61}" type="presParOf" srcId="{1B293E13-855C-4E1F-AC07-7709B8220CFF}" destId="{8F8684B5-0973-441C-B915-32B557033914}" srcOrd="0" destOrd="0" presId="urn:microsoft.com/office/officeart/2005/8/layout/radial1"/>
    <dgm:cxn modelId="{DE9B40AF-A9FD-4061-8619-7CE6908F4446}" type="presParOf" srcId="{8405E738-88BD-4AD4-83AE-305B0EFEB7D8}" destId="{0B09A2FC-F408-4F58-9456-0D100BC7BE60}" srcOrd="16" destOrd="0" presId="urn:microsoft.com/office/officeart/2005/8/layout/radial1"/>
    <dgm:cxn modelId="{7B970BFF-21D2-40DB-B956-3D7477FAF73F}" type="presParOf" srcId="{8405E738-88BD-4AD4-83AE-305B0EFEB7D8}" destId="{3E3F3C7C-06D3-4FE0-A251-45FBB556831C}" srcOrd="17" destOrd="0" presId="urn:microsoft.com/office/officeart/2005/8/layout/radial1"/>
    <dgm:cxn modelId="{C8067CC2-72C7-458A-A39F-299B6925A54E}" type="presParOf" srcId="{3E3F3C7C-06D3-4FE0-A251-45FBB556831C}" destId="{4B83002D-A3A4-4D0F-A5E2-C8349D1CD197}" srcOrd="0" destOrd="0" presId="urn:microsoft.com/office/officeart/2005/8/layout/radial1"/>
    <dgm:cxn modelId="{5D40124D-8152-4ED3-9C92-D4A660845E18}" type="presParOf" srcId="{8405E738-88BD-4AD4-83AE-305B0EFEB7D8}" destId="{154F1749-7268-497B-9A8E-C2454C5E4F8F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63703A-10A4-4806-A456-1E3E2C9E88E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BBA7D25-5A4F-4AB0-858D-FA9A0DE90DEB}">
      <dgm:prSet/>
      <dgm:spPr/>
      <dgm:t>
        <a:bodyPr/>
        <a:lstStyle/>
        <a:p>
          <a:r>
            <a:rPr lang="en-US"/>
            <a:t>Visual</a:t>
          </a:r>
        </a:p>
      </dgm:t>
    </dgm:pt>
    <dgm:pt modelId="{D4887C50-986D-4648-8482-08D6A49197E9}" type="parTrans" cxnId="{5BDF9CF9-1827-431C-BA56-49E6B6A6410B}">
      <dgm:prSet/>
      <dgm:spPr/>
      <dgm:t>
        <a:bodyPr/>
        <a:lstStyle/>
        <a:p>
          <a:endParaRPr lang="en-US"/>
        </a:p>
      </dgm:t>
    </dgm:pt>
    <dgm:pt modelId="{2E74B1BA-9588-4360-B875-6FB60560007E}" type="sibTrans" cxnId="{5BDF9CF9-1827-431C-BA56-49E6B6A6410B}">
      <dgm:prSet/>
      <dgm:spPr/>
      <dgm:t>
        <a:bodyPr/>
        <a:lstStyle/>
        <a:p>
          <a:endParaRPr lang="en-US"/>
        </a:p>
      </dgm:t>
    </dgm:pt>
    <dgm:pt modelId="{C6EA5BA0-F8A8-48E5-ADB8-22F3645D4649}">
      <dgm:prSet/>
      <dgm:spPr/>
      <dgm:t>
        <a:bodyPr/>
        <a:lstStyle/>
        <a:p>
          <a:r>
            <a:rPr lang="en-US"/>
            <a:t>Auditory</a:t>
          </a:r>
        </a:p>
      </dgm:t>
    </dgm:pt>
    <dgm:pt modelId="{31DFA0FB-5F50-4218-A232-78C66E26E4A7}" type="parTrans" cxnId="{4F0BB232-72E2-4198-823A-F61DB3471D13}">
      <dgm:prSet/>
      <dgm:spPr/>
      <dgm:t>
        <a:bodyPr/>
        <a:lstStyle/>
        <a:p>
          <a:endParaRPr lang="en-US"/>
        </a:p>
      </dgm:t>
    </dgm:pt>
    <dgm:pt modelId="{63249BB6-A15C-4833-85C7-EE039C1E95F5}" type="sibTrans" cxnId="{4F0BB232-72E2-4198-823A-F61DB3471D13}">
      <dgm:prSet/>
      <dgm:spPr/>
      <dgm:t>
        <a:bodyPr/>
        <a:lstStyle/>
        <a:p>
          <a:endParaRPr lang="en-US"/>
        </a:p>
      </dgm:t>
    </dgm:pt>
    <dgm:pt modelId="{91A54C0A-FECC-4DA7-BF92-E2850E615312}">
      <dgm:prSet/>
      <dgm:spPr/>
      <dgm:t>
        <a:bodyPr/>
        <a:lstStyle/>
        <a:p>
          <a:r>
            <a:rPr lang="en-US"/>
            <a:t>Reading/writing</a:t>
          </a:r>
        </a:p>
      </dgm:t>
    </dgm:pt>
    <dgm:pt modelId="{45F41510-8762-4B16-BDD4-85DEF47CAC3B}" type="parTrans" cxnId="{B6AC8B38-0EB3-4B4A-AE9B-FDA7A8D4E10A}">
      <dgm:prSet/>
      <dgm:spPr/>
      <dgm:t>
        <a:bodyPr/>
        <a:lstStyle/>
        <a:p>
          <a:endParaRPr lang="en-US"/>
        </a:p>
      </dgm:t>
    </dgm:pt>
    <dgm:pt modelId="{2A49C08E-1653-4E32-83C5-DB9E11308897}" type="sibTrans" cxnId="{B6AC8B38-0EB3-4B4A-AE9B-FDA7A8D4E10A}">
      <dgm:prSet/>
      <dgm:spPr/>
      <dgm:t>
        <a:bodyPr/>
        <a:lstStyle/>
        <a:p>
          <a:endParaRPr lang="en-US"/>
        </a:p>
      </dgm:t>
    </dgm:pt>
    <dgm:pt modelId="{CD245D67-ED21-41D5-AE2A-07252C1847E8}">
      <dgm:prSet/>
      <dgm:spPr/>
      <dgm:t>
        <a:bodyPr/>
        <a:lstStyle/>
        <a:p>
          <a:r>
            <a:rPr lang="en-US"/>
            <a:t>Kinesthetic (actually performing the task)</a:t>
          </a:r>
        </a:p>
      </dgm:t>
    </dgm:pt>
    <dgm:pt modelId="{E7B3525F-7108-4DE9-8552-A1852CFFDC20}" type="parTrans" cxnId="{02C4E8F6-0CBA-432C-A4B4-C84E88FC122C}">
      <dgm:prSet/>
      <dgm:spPr/>
      <dgm:t>
        <a:bodyPr/>
        <a:lstStyle/>
        <a:p>
          <a:endParaRPr lang="en-US"/>
        </a:p>
      </dgm:t>
    </dgm:pt>
    <dgm:pt modelId="{8D5593D9-2BAD-4659-BD3D-F51CFCA6100A}" type="sibTrans" cxnId="{02C4E8F6-0CBA-432C-A4B4-C84E88FC122C}">
      <dgm:prSet/>
      <dgm:spPr/>
      <dgm:t>
        <a:bodyPr/>
        <a:lstStyle/>
        <a:p>
          <a:endParaRPr lang="en-US"/>
        </a:p>
      </dgm:t>
    </dgm:pt>
    <dgm:pt modelId="{534DFAB4-91A2-41B4-A4F7-C66701D07152}">
      <dgm:prSet/>
      <dgm:spPr/>
      <dgm:t>
        <a:bodyPr/>
        <a:lstStyle/>
        <a:p>
          <a:r>
            <a:rPr lang="en-US"/>
            <a:t>“</a:t>
          </a:r>
          <a:r>
            <a:rPr lang="en-US" i="1"/>
            <a:t>Any training/learning strategy that works is the right one”</a:t>
          </a:r>
          <a:endParaRPr lang="en-US"/>
        </a:p>
      </dgm:t>
    </dgm:pt>
    <dgm:pt modelId="{77DD7748-5B31-40B9-8B2F-2C852B462DF5}" type="parTrans" cxnId="{6B2EAB71-E9C9-46CD-8978-ED240F016DC7}">
      <dgm:prSet/>
      <dgm:spPr/>
      <dgm:t>
        <a:bodyPr/>
        <a:lstStyle/>
        <a:p>
          <a:endParaRPr lang="en-US"/>
        </a:p>
      </dgm:t>
    </dgm:pt>
    <dgm:pt modelId="{06F862D0-B830-45E3-A465-06D09C3B2A20}" type="sibTrans" cxnId="{6B2EAB71-E9C9-46CD-8978-ED240F016DC7}">
      <dgm:prSet/>
      <dgm:spPr/>
      <dgm:t>
        <a:bodyPr/>
        <a:lstStyle/>
        <a:p>
          <a:endParaRPr lang="en-US"/>
        </a:p>
      </dgm:t>
    </dgm:pt>
    <dgm:pt modelId="{96220CFC-3AB4-48FF-A57F-9FF84B6B0D08}" type="pres">
      <dgm:prSet presAssocID="{9863703A-10A4-4806-A456-1E3E2C9E88EA}" presName="root" presStyleCnt="0">
        <dgm:presLayoutVars>
          <dgm:dir/>
          <dgm:resizeHandles val="exact"/>
        </dgm:presLayoutVars>
      </dgm:prSet>
      <dgm:spPr/>
    </dgm:pt>
    <dgm:pt modelId="{C80769E4-2CD3-4AB9-BECB-A8810E1E2916}" type="pres">
      <dgm:prSet presAssocID="{EBBA7D25-5A4F-4AB0-858D-FA9A0DE90DEB}" presName="compNode" presStyleCnt="0"/>
      <dgm:spPr/>
    </dgm:pt>
    <dgm:pt modelId="{05AB1046-B4CC-4C3F-82A4-E210B5131DE2}" type="pres">
      <dgm:prSet presAssocID="{EBBA7D25-5A4F-4AB0-858D-FA9A0DE90DEB}" presName="bgRect" presStyleLbl="bgShp" presStyleIdx="0" presStyleCnt="5"/>
      <dgm:spPr/>
    </dgm:pt>
    <dgm:pt modelId="{B572214C-968B-4778-AAD0-4AAECD268403}" type="pres">
      <dgm:prSet presAssocID="{EBBA7D25-5A4F-4AB0-858D-FA9A0DE90DE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75B75FCB-8AD6-4915-9C8B-8C235F136016}" type="pres">
      <dgm:prSet presAssocID="{EBBA7D25-5A4F-4AB0-858D-FA9A0DE90DEB}" presName="spaceRect" presStyleCnt="0"/>
      <dgm:spPr/>
    </dgm:pt>
    <dgm:pt modelId="{CABBA84B-EF9C-4993-ACD3-E60B1DDC5C63}" type="pres">
      <dgm:prSet presAssocID="{EBBA7D25-5A4F-4AB0-858D-FA9A0DE90DEB}" presName="parTx" presStyleLbl="revTx" presStyleIdx="0" presStyleCnt="5">
        <dgm:presLayoutVars>
          <dgm:chMax val="0"/>
          <dgm:chPref val="0"/>
        </dgm:presLayoutVars>
      </dgm:prSet>
      <dgm:spPr/>
    </dgm:pt>
    <dgm:pt modelId="{CFCD664A-D22F-405F-91DE-9D81E16E5CEB}" type="pres">
      <dgm:prSet presAssocID="{2E74B1BA-9588-4360-B875-6FB60560007E}" presName="sibTrans" presStyleCnt="0"/>
      <dgm:spPr/>
    </dgm:pt>
    <dgm:pt modelId="{6898EF00-1F28-4233-BED8-AB50B1904D71}" type="pres">
      <dgm:prSet presAssocID="{C6EA5BA0-F8A8-48E5-ADB8-22F3645D4649}" presName="compNode" presStyleCnt="0"/>
      <dgm:spPr/>
    </dgm:pt>
    <dgm:pt modelId="{6129D623-AA05-447B-951A-DA605758B158}" type="pres">
      <dgm:prSet presAssocID="{C6EA5BA0-F8A8-48E5-ADB8-22F3645D4649}" presName="bgRect" presStyleLbl="bgShp" presStyleIdx="1" presStyleCnt="5"/>
      <dgm:spPr/>
    </dgm:pt>
    <dgm:pt modelId="{26E3C007-EC74-4BDE-8A63-5C5507F13B1F}" type="pres">
      <dgm:prSet presAssocID="{C6EA5BA0-F8A8-48E5-ADB8-22F3645D4649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"/>
        </a:ext>
      </dgm:extLst>
    </dgm:pt>
    <dgm:pt modelId="{B43CBF79-A160-448B-8674-87E715E41E94}" type="pres">
      <dgm:prSet presAssocID="{C6EA5BA0-F8A8-48E5-ADB8-22F3645D4649}" presName="spaceRect" presStyleCnt="0"/>
      <dgm:spPr/>
    </dgm:pt>
    <dgm:pt modelId="{27C5AB27-5F7F-495E-BE71-E4B4DE02BA37}" type="pres">
      <dgm:prSet presAssocID="{C6EA5BA0-F8A8-48E5-ADB8-22F3645D4649}" presName="parTx" presStyleLbl="revTx" presStyleIdx="1" presStyleCnt="5">
        <dgm:presLayoutVars>
          <dgm:chMax val="0"/>
          <dgm:chPref val="0"/>
        </dgm:presLayoutVars>
      </dgm:prSet>
      <dgm:spPr/>
    </dgm:pt>
    <dgm:pt modelId="{8B7611DC-45DA-45BE-BF57-E5105385C3F0}" type="pres">
      <dgm:prSet presAssocID="{63249BB6-A15C-4833-85C7-EE039C1E95F5}" presName="sibTrans" presStyleCnt="0"/>
      <dgm:spPr/>
    </dgm:pt>
    <dgm:pt modelId="{2A1D05C9-176E-43D4-AA92-EB97954D029E}" type="pres">
      <dgm:prSet presAssocID="{91A54C0A-FECC-4DA7-BF92-E2850E615312}" presName="compNode" presStyleCnt="0"/>
      <dgm:spPr/>
    </dgm:pt>
    <dgm:pt modelId="{23D619F0-5214-4A05-A08D-614605262F1B}" type="pres">
      <dgm:prSet presAssocID="{91A54C0A-FECC-4DA7-BF92-E2850E615312}" presName="bgRect" presStyleLbl="bgShp" presStyleIdx="2" presStyleCnt="5"/>
      <dgm:spPr/>
    </dgm:pt>
    <dgm:pt modelId="{257DA971-8056-4361-B453-29BB7E734C06}" type="pres">
      <dgm:prSet presAssocID="{91A54C0A-FECC-4DA7-BF92-E2850E61531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2097A6BB-CEE9-4696-9C22-6C828C50D823}" type="pres">
      <dgm:prSet presAssocID="{91A54C0A-FECC-4DA7-BF92-E2850E615312}" presName="spaceRect" presStyleCnt="0"/>
      <dgm:spPr/>
    </dgm:pt>
    <dgm:pt modelId="{709810AA-1B76-4F75-BD31-54E3EC054051}" type="pres">
      <dgm:prSet presAssocID="{91A54C0A-FECC-4DA7-BF92-E2850E615312}" presName="parTx" presStyleLbl="revTx" presStyleIdx="2" presStyleCnt="5">
        <dgm:presLayoutVars>
          <dgm:chMax val="0"/>
          <dgm:chPref val="0"/>
        </dgm:presLayoutVars>
      </dgm:prSet>
      <dgm:spPr/>
    </dgm:pt>
    <dgm:pt modelId="{15566D2E-A1A1-487D-AEAE-57A1EFEAE632}" type="pres">
      <dgm:prSet presAssocID="{2A49C08E-1653-4E32-83C5-DB9E11308897}" presName="sibTrans" presStyleCnt="0"/>
      <dgm:spPr/>
    </dgm:pt>
    <dgm:pt modelId="{732870D0-8485-4837-AC2C-CF82E59101A5}" type="pres">
      <dgm:prSet presAssocID="{CD245D67-ED21-41D5-AE2A-07252C1847E8}" presName="compNode" presStyleCnt="0"/>
      <dgm:spPr/>
    </dgm:pt>
    <dgm:pt modelId="{767FF997-EEC7-4B73-97F3-FC8AF7ECE438}" type="pres">
      <dgm:prSet presAssocID="{CD245D67-ED21-41D5-AE2A-07252C1847E8}" presName="bgRect" presStyleLbl="bgShp" presStyleIdx="3" presStyleCnt="5"/>
      <dgm:spPr/>
    </dgm:pt>
    <dgm:pt modelId="{C9AB8117-6220-4267-AE15-7D2E8C7245BD}" type="pres">
      <dgm:prSet presAssocID="{CD245D67-ED21-41D5-AE2A-07252C1847E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35079C0B-D9F0-4AE4-B076-71B9B8105FA1}" type="pres">
      <dgm:prSet presAssocID="{CD245D67-ED21-41D5-AE2A-07252C1847E8}" presName="spaceRect" presStyleCnt="0"/>
      <dgm:spPr/>
    </dgm:pt>
    <dgm:pt modelId="{6B900481-ACFC-4296-A36E-A94543780B63}" type="pres">
      <dgm:prSet presAssocID="{CD245D67-ED21-41D5-AE2A-07252C1847E8}" presName="parTx" presStyleLbl="revTx" presStyleIdx="3" presStyleCnt="5">
        <dgm:presLayoutVars>
          <dgm:chMax val="0"/>
          <dgm:chPref val="0"/>
        </dgm:presLayoutVars>
      </dgm:prSet>
      <dgm:spPr/>
    </dgm:pt>
    <dgm:pt modelId="{8741D18E-1E68-46B9-90E1-E0BAC9FCDBE4}" type="pres">
      <dgm:prSet presAssocID="{8D5593D9-2BAD-4659-BD3D-F51CFCA6100A}" presName="sibTrans" presStyleCnt="0"/>
      <dgm:spPr/>
    </dgm:pt>
    <dgm:pt modelId="{67B9F8CA-C82F-48E2-AD58-8AC80451CC74}" type="pres">
      <dgm:prSet presAssocID="{534DFAB4-91A2-41B4-A4F7-C66701D07152}" presName="compNode" presStyleCnt="0"/>
      <dgm:spPr/>
    </dgm:pt>
    <dgm:pt modelId="{DD41EA21-13BE-48CB-AD12-B2E1962AB6A8}" type="pres">
      <dgm:prSet presAssocID="{534DFAB4-91A2-41B4-A4F7-C66701D07152}" presName="bgRect" presStyleLbl="bgShp" presStyleIdx="4" presStyleCnt="5"/>
      <dgm:spPr/>
    </dgm:pt>
    <dgm:pt modelId="{0B438640-C338-4704-A0C7-F83AAE3DFFA1}" type="pres">
      <dgm:prSet presAssocID="{534DFAB4-91A2-41B4-A4F7-C66701D0715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E48E6A36-5ED4-4DAF-A1A2-E7403A75750C}" type="pres">
      <dgm:prSet presAssocID="{534DFAB4-91A2-41B4-A4F7-C66701D07152}" presName="spaceRect" presStyleCnt="0"/>
      <dgm:spPr/>
    </dgm:pt>
    <dgm:pt modelId="{AA06EC4C-0850-412A-A9AC-F5C4F4D4425C}" type="pres">
      <dgm:prSet presAssocID="{534DFAB4-91A2-41B4-A4F7-C66701D07152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F0BB232-72E2-4198-823A-F61DB3471D13}" srcId="{9863703A-10A4-4806-A456-1E3E2C9E88EA}" destId="{C6EA5BA0-F8A8-48E5-ADB8-22F3645D4649}" srcOrd="1" destOrd="0" parTransId="{31DFA0FB-5F50-4218-A232-78C66E26E4A7}" sibTransId="{63249BB6-A15C-4833-85C7-EE039C1E95F5}"/>
    <dgm:cxn modelId="{B6AC8B38-0EB3-4B4A-AE9B-FDA7A8D4E10A}" srcId="{9863703A-10A4-4806-A456-1E3E2C9E88EA}" destId="{91A54C0A-FECC-4DA7-BF92-E2850E615312}" srcOrd="2" destOrd="0" parTransId="{45F41510-8762-4B16-BDD4-85DEF47CAC3B}" sibTransId="{2A49C08E-1653-4E32-83C5-DB9E11308897}"/>
    <dgm:cxn modelId="{4FC1E23C-EC28-4259-805E-6E3A7920A161}" type="presOf" srcId="{EBBA7D25-5A4F-4AB0-858D-FA9A0DE90DEB}" destId="{CABBA84B-EF9C-4993-ACD3-E60B1DDC5C63}" srcOrd="0" destOrd="0" presId="urn:microsoft.com/office/officeart/2018/2/layout/IconVerticalSolidList"/>
    <dgm:cxn modelId="{6B2EAB71-E9C9-46CD-8978-ED240F016DC7}" srcId="{9863703A-10A4-4806-A456-1E3E2C9E88EA}" destId="{534DFAB4-91A2-41B4-A4F7-C66701D07152}" srcOrd="4" destOrd="0" parTransId="{77DD7748-5B31-40B9-8B2F-2C852B462DF5}" sibTransId="{06F862D0-B830-45E3-A465-06D09C3B2A20}"/>
    <dgm:cxn modelId="{14447D53-4705-4E72-B31C-E1C4D1F95F0C}" type="presOf" srcId="{91A54C0A-FECC-4DA7-BF92-E2850E615312}" destId="{709810AA-1B76-4F75-BD31-54E3EC054051}" srcOrd="0" destOrd="0" presId="urn:microsoft.com/office/officeart/2018/2/layout/IconVerticalSolidList"/>
    <dgm:cxn modelId="{9688B98C-F6A4-4B13-9C5D-1B93B853197D}" type="presOf" srcId="{534DFAB4-91A2-41B4-A4F7-C66701D07152}" destId="{AA06EC4C-0850-412A-A9AC-F5C4F4D4425C}" srcOrd="0" destOrd="0" presId="urn:microsoft.com/office/officeart/2018/2/layout/IconVerticalSolidList"/>
    <dgm:cxn modelId="{080FF8C1-6616-4163-BBFB-2CE0583CA08C}" type="presOf" srcId="{9863703A-10A4-4806-A456-1E3E2C9E88EA}" destId="{96220CFC-3AB4-48FF-A57F-9FF84B6B0D08}" srcOrd="0" destOrd="0" presId="urn:microsoft.com/office/officeart/2018/2/layout/IconVerticalSolidList"/>
    <dgm:cxn modelId="{7A0C8FE4-0851-434C-B34A-E62684060FAE}" type="presOf" srcId="{C6EA5BA0-F8A8-48E5-ADB8-22F3645D4649}" destId="{27C5AB27-5F7F-495E-BE71-E4B4DE02BA37}" srcOrd="0" destOrd="0" presId="urn:microsoft.com/office/officeart/2018/2/layout/IconVerticalSolidList"/>
    <dgm:cxn modelId="{02C4E8F6-0CBA-432C-A4B4-C84E88FC122C}" srcId="{9863703A-10A4-4806-A456-1E3E2C9E88EA}" destId="{CD245D67-ED21-41D5-AE2A-07252C1847E8}" srcOrd="3" destOrd="0" parTransId="{E7B3525F-7108-4DE9-8552-A1852CFFDC20}" sibTransId="{8D5593D9-2BAD-4659-BD3D-F51CFCA6100A}"/>
    <dgm:cxn modelId="{D06231F7-2A60-4CC3-8089-55C1EF4B2708}" type="presOf" srcId="{CD245D67-ED21-41D5-AE2A-07252C1847E8}" destId="{6B900481-ACFC-4296-A36E-A94543780B63}" srcOrd="0" destOrd="0" presId="urn:microsoft.com/office/officeart/2018/2/layout/IconVerticalSolidList"/>
    <dgm:cxn modelId="{5BDF9CF9-1827-431C-BA56-49E6B6A6410B}" srcId="{9863703A-10A4-4806-A456-1E3E2C9E88EA}" destId="{EBBA7D25-5A4F-4AB0-858D-FA9A0DE90DEB}" srcOrd="0" destOrd="0" parTransId="{D4887C50-986D-4648-8482-08D6A49197E9}" sibTransId="{2E74B1BA-9588-4360-B875-6FB60560007E}"/>
    <dgm:cxn modelId="{31A94E96-0F9B-409C-BC38-C352988622F1}" type="presParOf" srcId="{96220CFC-3AB4-48FF-A57F-9FF84B6B0D08}" destId="{C80769E4-2CD3-4AB9-BECB-A8810E1E2916}" srcOrd="0" destOrd="0" presId="urn:microsoft.com/office/officeart/2018/2/layout/IconVerticalSolidList"/>
    <dgm:cxn modelId="{24E8CA2F-6748-4A4B-957A-D45805F28553}" type="presParOf" srcId="{C80769E4-2CD3-4AB9-BECB-A8810E1E2916}" destId="{05AB1046-B4CC-4C3F-82A4-E210B5131DE2}" srcOrd="0" destOrd="0" presId="urn:microsoft.com/office/officeart/2018/2/layout/IconVerticalSolidList"/>
    <dgm:cxn modelId="{94BCC84F-92AA-49C7-83D0-64C15EF74EE6}" type="presParOf" srcId="{C80769E4-2CD3-4AB9-BECB-A8810E1E2916}" destId="{B572214C-968B-4778-AAD0-4AAECD268403}" srcOrd="1" destOrd="0" presId="urn:microsoft.com/office/officeart/2018/2/layout/IconVerticalSolidList"/>
    <dgm:cxn modelId="{399E6505-34C7-4C13-873D-DCDBDE805640}" type="presParOf" srcId="{C80769E4-2CD3-4AB9-BECB-A8810E1E2916}" destId="{75B75FCB-8AD6-4915-9C8B-8C235F136016}" srcOrd="2" destOrd="0" presId="urn:microsoft.com/office/officeart/2018/2/layout/IconVerticalSolidList"/>
    <dgm:cxn modelId="{3BDD64BC-F1A8-4C54-9C99-55D45EE34FA8}" type="presParOf" srcId="{C80769E4-2CD3-4AB9-BECB-A8810E1E2916}" destId="{CABBA84B-EF9C-4993-ACD3-E60B1DDC5C63}" srcOrd="3" destOrd="0" presId="urn:microsoft.com/office/officeart/2018/2/layout/IconVerticalSolidList"/>
    <dgm:cxn modelId="{1B8A6849-EDE0-427D-A528-B25816FED70C}" type="presParOf" srcId="{96220CFC-3AB4-48FF-A57F-9FF84B6B0D08}" destId="{CFCD664A-D22F-405F-91DE-9D81E16E5CEB}" srcOrd="1" destOrd="0" presId="urn:microsoft.com/office/officeart/2018/2/layout/IconVerticalSolidList"/>
    <dgm:cxn modelId="{6764C3FD-3D64-4F92-8C26-37B5C6F14AB6}" type="presParOf" srcId="{96220CFC-3AB4-48FF-A57F-9FF84B6B0D08}" destId="{6898EF00-1F28-4233-BED8-AB50B1904D71}" srcOrd="2" destOrd="0" presId="urn:microsoft.com/office/officeart/2018/2/layout/IconVerticalSolidList"/>
    <dgm:cxn modelId="{0E12297A-3E0A-4BE3-9DEB-05820A8FDE92}" type="presParOf" srcId="{6898EF00-1F28-4233-BED8-AB50B1904D71}" destId="{6129D623-AA05-447B-951A-DA605758B158}" srcOrd="0" destOrd="0" presId="urn:microsoft.com/office/officeart/2018/2/layout/IconVerticalSolidList"/>
    <dgm:cxn modelId="{2D93A579-ADF1-4998-901B-EFFA27326080}" type="presParOf" srcId="{6898EF00-1F28-4233-BED8-AB50B1904D71}" destId="{26E3C007-EC74-4BDE-8A63-5C5507F13B1F}" srcOrd="1" destOrd="0" presId="urn:microsoft.com/office/officeart/2018/2/layout/IconVerticalSolidList"/>
    <dgm:cxn modelId="{48CE4C40-DF58-4794-A489-D0F4E0FA70BF}" type="presParOf" srcId="{6898EF00-1F28-4233-BED8-AB50B1904D71}" destId="{B43CBF79-A160-448B-8674-87E715E41E94}" srcOrd="2" destOrd="0" presId="urn:microsoft.com/office/officeart/2018/2/layout/IconVerticalSolidList"/>
    <dgm:cxn modelId="{82FFC028-3D08-4D57-B8A3-85CBD84EEA98}" type="presParOf" srcId="{6898EF00-1F28-4233-BED8-AB50B1904D71}" destId="{27C5AB27-5F7F-495E-BE71-E4B4DE02BA37}" srcOrd="3" destOrd="0" presId="urn:microsoft.com/office/officeart/2018/2/layout/IconVerticalSolidList"/>
    <dgm:cxn modelId="{C5C368C2-E4D2-4F99-A1E1-88D33457FA5E}" type="presParOf" srcId="{96220CFC-3AB4-48FF-A57F-9FF84B6B0D08}" destId="{8B7611DC-45DA-45BE-BF57-E5105385C3F0}" srcOrd="3" destOrd="0" presId="urn:microsoft.com/office/officeart/2018/2/layout/IconVerticalSolidList"/>
    <dgm:cxn modelId="{3D819A15-49C2-40AA-8539-EABCC8DDF529}" type="presParOf" srcId="{96220CFC-3AB4-48FF-A57F-9FF84B6B0D08}" destId="{2A1D05C9-176E-43D4-AA92-EB97954D029E}" srcOrd="4" destOrd="0" presId="urn:microsoft.com/office/officeart/2018/2/layout/IconVerticalSolidList"/>
    <dgm:cxn modelId="{DDBECE3C-2737-4212-A815-7EB98E76170C}" type="presParOf" srcId="{2A1D05C9-176E-43D4-AA92-EB97954D029E}" destId="{23D619F0-5214-4A05-A08D-614605262F1B}" srcOrd="0" destOrd="0" presId="urn:microsoft.com/office/officeart/2018/2/layout/IconVerticalSolidList"/>
    <dgm:cxn modelId="{36BBAAE7-0750-4BD4-8597-8078C39A35BC}" type="presParOf" srcId="{2A1D05C9-176E-43D4-AA92-EB97954D029E}" destId="{257DA971-8056-4361-B453-29BB7E734C06}" srcOrd="1" destOrd="0" presId="urn:microsoft.com/office/officeart/2018/2/layout/IconVerticalSolidList"/>
    <dgm:cxn modelId="{B2035DD8-1E5F-44AC-B8F7-7B6648C9E02A}" type="presParOf" srcId="{2A1D05C9-176E-43D4-AA92-EB97954D029E}" destId="{2097A6BB-CEE9-4696-9C22-6C828C50D823}" srcOrd="2" destOrd="0" presId="urn:microsoft.com/office/officeart/2018/2/layout/IconVerticalSolidList"/>
    <dgm:cxn modelId="{AEE11343-4C23-4E9B-8958-A096A45F4E12}" type="presParOf" srcId="{2A1D05C9-176E-43D4-AA92-EB97954D029E}" destId="{709810AA-1B76-4F75-BD31-54E3EC054051}" srcOrd="3" destOrd="0" presId="urn:microsoft.com/office/officeart/2018/2/layout/IconVerticalSolidList"/>
    <dgm:cxn modelId="{023D270A-C683-483C-917A-B3D0A8576F6C}" type="presParOf" srcId="{96220CFC-3AB4-48FF-A57F-9FF84B6B0D08}" destId="{15566D2E-A1A1-487D-AEAE-57A1EFEAE632}" srcOrd="5" destOrd="0" presId="urn:microsoft.com/office/officeart/2018/2/layout/IconVerticalSolidList"/>
    <dgm:cxn modelId="{A8556ECB-4C7E-4B9F-B527-59133D11EAC7}" type="presParOf" srcId="{96220CFC-3AB4-48FF-A57F-9FF84B6B0D08}" destId="{732870D0-8485-4837-AC2C-CF82E59101A5}" srcOrd="6" destOrd="0" presId="urn:microsoft.com/office/officeart/2018/2/layout/IconVerticalSolidList"/>
    <dgm:cxn modelId="{0F20FB45-FA20-476F-8578-5D9DA7C4ACA6}" type="presParOf" srcId="{732870D0-8485-4837-AC2C-CF82E59101A5}" destId="{767FF997-EEC7-4B73-97F3-FC8AF7ECE438}" srcOrd="0" destOrd="0" presId="urn:microsoft.com/office/officeart/2018/2/layout/IconVerticalSolidList"/>
    <dgm:cxn modelId="{9B3D2D62-FB76-4D0D-AD4D-B63DD6345A23}" type="presParOf" srcId="{732870D0-8485-4837-AC2C-CF82E59101A5}" destId="{C9AB8117-6220-4267-AE15-7D2E8C7245BD}" srcOrd="1" destOrd="0" presId="urn:microsoft.com/office/officeart/2018/2/layout/IconVerticalSolidList"/>
    <dgm:cxn modelId="{BE6CE0D5-B325-412E-812E-B7F26AC34237}" type="presParOf" srcId="{732870D0-8485-4837-AC2C-CF82E59101A5}" destId="{35079C0B-D9F0-4AE4-B076-71B9B8105FA1}" srcOrd="2" destOrd="0" presId="urn:microsoft.com/office/officeart/2018/2/layout/IconVerticalSolidList"/>
    <dgm:cxn modelId="{1C81C5B4-585A-49F7-91C4-D45EC854F287}" type="presParOf" srcId="{732870D0-8485-4837-AC2C-CF82E59101A5}" destId="{6B900481-ACFC-4296-A36E-A94543780B63}" srcOrd="3" destOrd="0" presId="urn:microsoft.com/office/officeart/2018/2/layout/IconVerticalSolidList"/>
    <dgm:cxn modelId="{985EF604-E871-4F98-B52C-D298664B4359}" type="presParOf" srcId="{96220CFC-3AB4-48FF-A57F-9FF84B6B0D08}" destId="{8741D18E-1E68-46B9-90E1-E0BAC9FCDBE4}" srcOrd="7" destOrd="0" presId="urn:microsoft.com/office/officeart/2018/2/layout/IconVerticalSolidList"/>
    <dgm:cxn modelId="{59E03A2C-C22B-4997-8160-77014DECBE05}" type="presParOf" srcId="{96220CFC-3AB4-48FF-A57F-9FF84B6B0D08}" destId="{67B9F8CA-C82F-48E2-AD58-8AC80451CC74}" srcOrd="8" destOrd="0" presId="urn:microsoft.com/office/officeart/2018/2/layout/IconVerticalSolidList"/>
    <dgm:cxn modelId="{A67D05BF-CC17-4F99-9B40-0408BAACD52A}" type="presParOf" srcId="{67B9F8CA-C82F-48E2-AD58-8AC80451CC74}" destId="{DD41EA21-13BE-48CB-AD12-B2E1962AB6A8}" srcOrd="0" destOrd="0" presId="urn:microsoft.com/office/officeart/2018/2/layout/IconVerticalSolidList"/>
    <dgm:cxn modelId="{86A4355F-03DC-4D96-BED8-F29EE4503B03}" type="presParOf" srcId="{67B9F8CA-C82F-48E2-AD58-8AC80451CC74}" destId="{0B438640-C338-4704-A0C7-F83AAE3DFFA1}" srcOrd="1" destOrd="0" presId="urn:microsoft.com/office/officeart/2018/2/layout/IconVerticalSolidList"/>
    <dgm:cxn modelId="{0D738B85-40BA-4874-AB50-E2320B83DCF1}" type="presParOf" srcId="{67B9F8CA-C82F-48E2-AD58-8AC80451CC74}" destId="{E48E6A36-5ED4-4DAF-A1A2-E7403A75750C}" srcOrd="2" destOrd="0" presId="urn:microsoft.com/office/officeart/2018/2/layout/IconVerticalSolidList"/>
    <dgm:cxn modelId="{D9FD385E-CA74-41B1-93CF-E1BCA0EEF56F}" type="presParOf" srcId="{67B9F8CA-C82F-48E2-AD58-8AC80451CC74}" destId="{AA06EC4C-0850-412A-A9AC-F5C4F4D4425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A23897-F497-4BE1-B41C-7531DD35CA00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31B04187-36B1-442F-8A0C-3E59ED1C594E}">
      <dgm:prSet/>
      <dgm:spPr/>
      <dgm:t>
        <a:bodyPr/>
        <a:lstStyle/>
        <a:p>
          <a:pPr>
            <a:defRPr b="1"/>
          </a:pPr>
          <a:r>
            <a:rPr lang="en-US"/>
            <a:t>Communicate </a:t>
          </a:r>
        </a:p>
      </dgm:t>
    </dgm:pt>
    <dgm:pt modelId="{21C2917E-3329-4310-BAF6-70EBC42CCE33}" type="parTrans" cxnId="{96CDBF37-4731-4658-BBCA-4404393E2779}">
      <dgm:prSet/>
      <dgm:spPr/>
      <dgm:t>
        <a:bodyPr/>
        <a:lstStyle/>
        <a:p>
          <a:endParaRPr lang="en-US"/>
        </a:p>
      </dgm:t>
    </dgm:pt>
    <dgm:pt modelId="{827664E7-6E6D-456C-BFFD-674863F5F654}" type="sibTrans" cxnId="{96CDBF37-4731-4658-BBCA-4404393E2779}">
      <dgm:prSet/>
      <dgm:spPr/>
      <dgm:t>
        <a:bodyPr/>
        <a:lstStyle/>
        <a:p>
          <a:endParaRPr lang="en-US"/>
        </a:p>
      </dgm:t>
    </dgm:pt>
    <dgm:pt modelId="{5747C385-7966-4026-8158-6BB2F80CB341}">
      <dgm:prSet/>
      <dgm:spPr/>
      <dgm:t>
        <a:bodyPr/>
        <a:lstStyle/>
        <a:p>
          <a:r>
            <a:rPr lang="en-US" baseline="0" dirty="0"/>
            <a:t>with other trainers</a:t>
          </a:r>
          <a:endParaRPr lang="en-US" dirty="0"/>
        </a:p>
      </dgm:t>
    </dgm:pt>
    <dgm:pt modelId="{8770ACFC-D9D6-4F1D-A9FD-A3E2E11B2C8D}" type="parTrans" cxnId="{B69FE8F5-786A-49E7-AD4F-9F1DA5885562}">
      <dgm:prSet/>
      <dgm:spPr/>
      <dgm:t>
        <a:bodyPr/>
        <a:lstStyle/>
        <a:p>
          <a:endParaRPr lang="en-US"/>
        </a:p>
      </dgm:t>
    </dgm:pt>
    <dgm:pt modelId="{96C2A64F-5C71-4039-924C-CCEAE77ACA5D}" type="sibTrans" cxnId="{B69FE8F5-786A-49E7-AD4F-9F1DA5885562}">
      <dgm:prSet/>
      <dgm:spPr/>
      <dgm:t>
        <a:bodyPr/>
        <a:lstStyle/>
        <a:p>
          <a:endParaRPr lang="en-US"/>
        </a:p>
      </dgm:t>
    </dgm:pt>
    <dgm:pt modelId="{7A8CBFFB-5EBD-4B68-B0AF-C176EB09C719}">
      <dgm:prSet/>
      <dgm:spPr/>
      <dgm:t>
        <a:bodyPr/>
        <a:lstStyle/>
        <a:p>
          <a:endParaRPr lang="en-US" dirty="0"/>
        </a:p>
      </dgm:t>
    </dgm:pt>
    <dgm:pt modelId="{AE61D885-3F41-4D46-BE0C-97CF539A3756}" type="parTrans" cxnId="{28174523-1B2F-43FA-84AB-27899E852460}">
      <dgm:prSet/>
      <dgm:spPr/>
      <dgm:t>
        <a:bodyPr/>
        <a:lstStyle/>
        <a:p>
          <a:endParaRPr lang="en-US"/>
        </a:p>
      </dgm:t>
    </dgm:pt>
    <dgm:pt modelId="{3BA3F405-561C-486C-9655-3221EAAFDE98}" type="sibTrans" cxnId="{28174523-1B2F-43FA-84AB-27899E852460}">
      <dgm:prSet/>
      <dgm:spPr/>
      <dgm:t>
        <a:bodyPr/>
        <a:lstStyle/>
        <a:p>
          <a:endParaRPr lang="en-US"/>
        </a:p>
      </dgm:t>
    </dgm:pt>
    <dgm:pt modelId="{ADED8536-3A74-4D09-BAA3-97169DC61CB3}">
      <dgm:prSet/>
      <dgm:spPr/>
      <dgm:t>
        <a:bodyPr/>
        <a:lstStyle/>
        <a:p>
          <a:pPr>
            <a:defRPr b="1"/>
          </a:pPr>
          <a:r>
            <a:rPr lang="en-US"/>
            <a:t>Take notes</a:t>
          </a:r>
        </a:p>
      </dgm:t>
    </dgm:pt>
    <dgm:pt modelId="{AF6C2AC9-CC1F-4863-8596-AE8F7E11C783}" type="parTrans" cxnId="{49C4FCF8-4D7B-4793-A846-EE430FB525B6}">
      <dgm:prSet/>
      <dgm:spPr/>
      <dgm:t>
        <a:bodyPr/>
        <a:lstStyle/>
        <a:p>
          <a:endParaRPr lang="en-US"/>
        </a:p>
      </dgm:t>
    </dgm:pt>
    <dgm:pt modelId="{8F91ABDE-02E1-4984-BED0-DC4AA953D230}" type="sibTrans" cxnId="{49C4FCF8-4D7B-4793-A846-EE430FB525B6}">
      <dgm:prSet/>
      <dgm:spPr/>
      <dgm:t>
        <a:bodyPr/>
        <a:lstStyle/>
        <a:p>
          <a:endParaRPr lang="en-US"/>
        </a:p>
      </dgm:t>
    </dgm:pt>
    <dgm:pt modelId="{A7A813BB-EDA4-4B1F-9A20-B5A00D1E56D1}">
      <dgm:prSet/>
      <dgm:spPr/>
      <dgm:t>
        <a:bodyPr/>
        <a:lstStyle/>
        <a:p>
          <a:r>
            <a:rPr lang="en-US" baseline="0"/>
            <a:t>Which trainee has completed what task</a:t>
          </a:r>
          <a:endParaRPr lang="en-US"/>
        </a:p>
      </dgm:t>
    </dgm:pt>
    <dgm:pt modelId="{AA38E7E2-351A-4378-B652-1761CDA0B881}" type="parTrans" cxnId="{E3C175AD-A51F-4174-9269-7AA1BE5BAF91}">
      <dgm:prSet/>
      <dgm:spPr/>
      <dgm:t>
        <a:bodyPr/>
        <a:lstStyle/>
        <a:p>
          <a:endParaRPr lang="en-US"/>
        </a:p>
      </dgm:t>
    </dgm:pt>
    <dgm:pt modelId="{D35BAE93-1EF6-43FE-9264-85F6047B6716}" type="sibTrans" cxnId="{E3C175AD-A51F-4174-9269-7AA1BE5BAF91}">
      <dgm:prSet/>
      <dgm:spPr/>
      <dgm:t>
        <a:bodyPr/>
        <a:lstStyle/>
        <a:p>
          <a:endParaRPr lang="en-US"/>
        </a:p>
      </dgm:t>
    </dgm:pt>
    <dgm:pt modelId="{8FB624F8-F52E-4FDE-907C-5D215A888358}">
      <dgm:prSet/>
      <dgm:spPr/>
      <dgm:t>
        <a:bodyPr/>
        <a:lstStyle/>
        <a:p>
          <a:pPr>
            <a:defRPr b="1"/>
          </a:pPr>
          <a:r>
            <a:rPr lang="en-US"/>
            <a:t>U drive</a:t>
          </a:r>
        </a:p>
      </dgm:t>
    </dgm:pt>
    <dgm:pt modelId="{37E7BB80-57E9-4D92-91DE-F55072948385}" type="parTrans" cxnId="{01BFF6E9-4355-426E-A53F-8D5748B86DD2}">
      <dgm:prSet/>
      <dgm:spPr/>
      <dgm:t>
        <a:bodyPr/>
        <a:lstStyle/>
        <a:p>
          <a:endParaRPr lang="en-US"/>
        </a:p>
      </dgm:t>
    </dgm:pt>
    <dgm:pt modelId="{0FA6D843-3950-4437-AFAF-723F936172D1}" type="sibTrans" cxnId="{01BFF6E9-4355-426E-A53F-8D5748B86DD2}">
      <dgm:prSet/>
      <dgm:spPr/>
      <dgm:t>
        <a:bodyPr/>
        <a:lstStyle/>
        <a:p>
          <a:endParaRPr lang="en-US"/>
        </a:p>
      </dgm:t>
    </dgm:pt>
    <dgm:pt modelId="{BE4F68E0-FB8D-4220-9262-99361117D2B1}">
      <dgm:prSet/>
      <dgm:spPr/>
      <dgm:t>
        <a:bodyPr/>
        <a:lstStyle/>
        <a:p>
          <a:r>
            <a:rPr lang="en-US" baseline="0"/>
            <a:t>Create folders</a:t>
          </a:r>
          <a:endParaRPr lang="en-US"/>
        </a:p>
      </dgm:t>
    </dgm:pt>
    <dgm:pt modelId="{9956F53D-DDF9-4142-A7DA-3B9FA49AAEE8}" type="parTrans" cxnId="{948E8F19-58F1-4C36-A024-BCDED3CDE390}">
      <dgm:prSet/>
      <dgm:spPr/>
      <dgm:t>
        <a:bodyPr/>
        <a:lstStyle/>
        <a:p>
          <a:endParaRPr lang="en-US"/>
        </a:p>
      </dgm:t>
    </dgm:pt>
    <dgm:pt modelId="{0C48DB87-7C59-44F0-BFA6-E4E5B6A39ADC}" type="sibTrans" cxnId="{948E8F19-58F1-4C36-A024-BCDED3CDE390}">
      <dgm:prSet/>
      <dgm:spPr/>
      <dgm:t>
        <a:bodyPr/>
        <a:lstStyle/>
        <a:p>
          <a:endParaRPr lang="en-US"/>
        </a:p>
      </dgm:t>
    </dgm:pt>
    <dgm:pt modelId="{CA00308A-F740-4B74-AA22-E16A2008A814}" type="pres">
      <dgm:prSet presAssocID="{75A23897-F497-4BE1-B41C-7531DD35CA00}" presName="root" presStyleCnt="0">
        <dgm:presLayoutVars>
          <dgm:dir/>
          <dgm:resizeHandles val="exact"/>
        </dgm:presLayoutVars>
      </dgm:prSet>
      <dgm:spPr/>
    </dgm:pt>
    <dgm:pt modelId="{CF2CDD92-6363-466B-A419-67B251A96345}" type="pres">
      <dgm:prSet presAssocID="{31B04187-36B1-442F-8A0C-3E59ED1C594E}" presName="compNode" presStyleCnt="0"/>
      <dgm:spPr/>
    </dgm:pt>
    <dgm:pt modelId="{5233619A-1F69-466D-BB35-13B6A0ACF664}" type="pres">
      <dgm:prSet presAssocID="{31B04187-36B1-442F-8A0C-3E59ED1C594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ECF2A557-A2D4-4E24-B4B7-D26C1F808DF9}" type="pres">
      <dgm:prSet presAssocID="{31B04187-36B1-442F-8A0C-3E59ED1C594E}" presName="iconSpace" presStyleCnt="0"/>
      <dgm:spPr/>
    </dgm:pt>
    <dgm:pt modelId="{04D0E845-FF9F-41FE-B1C9-AB6DD1C4B7B8}" type="pres">
      <dgm:prSet presAssocID="{31B04187-36B1-442F-8A0C-3E59ED1C594E}" presName="parTx" presStyleLbl="revTx" presStyleIdx="0" presStyleCnt="6">
        <dgm:presLayoutVars>
          <dgm:chMax val="0"/>
          <dgm:chPref val="0"/>
        </dgm:presLayoutVars>
      </dgm:prSet>
      <dgm:spPr/>
    </dgm:pt>
    <dgm:pt modelId="{461CB8F0-F14C-416F-9EAB-7BFBBA597052}" type="pres">
      <dgm:prSet presAssocID="{31B04187-36B1-442F-8A0C-3E59ED1C594E}" presName="txSpace" presStyleCnt="0"/>
      <dgm:spPr/>
    </dgm:pt>
    <dgm:pt modelId="{7CEDD6A7-C134-4A97-B0DF-909EDB5430D2}" type="pres">
      <dgm:prSet presAssocID="{31B04187-36B1-442F-8A0C-3E59ED1C594E}" presName="desTx" presStyleLbl="revTx" presStyleIdx="1" presStyleCnt="6">
        <dgm:presLayoutVars/>
      </dgm:prSet>
      <dgm:spPr/>
    </dgm:pt>
    <dgm:pt modelId="{EB52AD9B-F148-41B9-B248-105B219860AF}" type="pres">
      <dgm:prSet presAssocID="{827664E7-6E6D-456C-BFFD-674863F5F654}" presName="sibTrans" presStyleCnt="0"/>
      <dgm:spPr/>
    </dgm:pt>
    <dgm:pt modelId="{B50D8C3F-C68A-4FFD-A38B-477093BCAD75}" type="pres">
      <dgm:prSet presAssocID="{ADED8536-3A74-4D09-BAA3-97169DC61CB3}" presName="compNode" presStyleCnt="0"/>
      <dgm:spPr/>
    </dgm:pt>
    <dgm:pt modelId="{06B61C48-29EA-49B6-B677-D1878D7A2964}" type="pres">
      <dgm:prSet presAssocID="{ADED8536-3A74-4D09-BAA3-97169DC61CB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E4F21AE7-3C9A-4E97-A1AF-115F83BCE90B}" type="pres">
      <dgm:prSet presAssocID="{ADED8536-3A74-4D09-BAA3-97169DC61CB3}" presName="iconSpace" presStyleCnt="0"/>
      <dgm:spPr/>
    </dgm:pt>
    <dgm:pt modelId="{D2E7F605-A6CF-4DBE-AD44-AE30FBDC0EFD}" type="pres">
      <dgm:prSet presAssocID="{ADED8536-3A74-4D09-BAA3-97169DC61CB3}" presName="parTx" presStyleLbl="revTx" presStyleIdx="2" presStyleCnt="6">
        <dgm:presLayoutVars>
          <dgm:chMax val="0"/>
          <dgm:chPref val="0"/>
        </dgm:presLayoutVars>
      </dgm:prSet>
      <dgm:spPr/>
    </dgm:pt>
    <dgm:pt modelId="{AA36FBDE-37F9-4C59-8C20-EF9A2B3EDC87}" type="pres">
      <dgm:prSet presAssocID="{ADED8536-3A74-4D09-BAA3-97169DC61CB3}" presName="txSpace" presStyleCnt="0"/>
      <dgm:spPr/>
    </dgm:pt>
    <dgm:pt modelId="{D000CA54-3C20-48C9-85AE-CE73508ADA4A}" type="pres">
      <dgm:prSet presAssocID="{ADED8536-3A74-4D09-BAA3-97169DC61CB3}" presName="desTx" presStyleLbl="revTx" presStyleIdx="3" presStyleCnt="6">
        <dgm:presLayoutVars/>
      </dgm:prSet>
      <dgm:spPr/>
    </dgm:pt>
    <dgm:pt modelId="{291959A6-9C85-4A82-87F9-8BA9A631E322}" type="pres">
      <dgm:prSet presAssocID="{8F91ABDE-02E1-4984-BED0-DC4AA953D230}" presName="sibTrans" presStyleCnt="0"/>
      <dgm:spPr/>
    </dgm:pt>
    <dgm:pt modelId="{EEC998B1-24CA-4595-8D68-25B038C7F458}" type="pres">
      <dgm:prSet presAssocID="{8FB624F8-F52E-4FDE-907C-5D215A888358}" presName="compNode" presStyleCnt="0"/>
      <dgm:spPr/>
    </dgm:pt>
    <dgm:pt modelId="{BF5570EE-EEFE-49D0-B522-F2CB3888A3A9}" type="pres">
      <dgm:prSet presAssocID="{8FB624F8-F52E-4FDE-907C-5D215A88835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1F831AF4-689A-4DA2-AC48-1F167C4071BE}" type="pres">
      <dgm:prSet presAssocID="{8FB624F8-F52E-4FDE-907C-5D215A888358}" presName="iconSpace" presStyleCnt="0"/>
      <dgm:spPr/>
    </dgm:pt>
    <dgm:pt modelId="{475850A6-B7FB-42C6-B647-6924969207F4}" type="pres">
      <dgm:prSet presAssocID="{8FB624F8-F52E-4FDE-907C-5D215A888358}" presName="parTx" presStyleLbl="revTx" presStyleIdx="4" presStyleCnt="6">
        <dgm:presLayoutVars>
          <dgm:chMax val="0"/>
          <dgm:chPref val="0"/>
        </dgm:presLayoutVars>
      </dgm:prSet>
      <dgm:spPr/>
    </dgm:pt>
    <dgm:pt modelId="{3AD35A51-A217-4C54-B5B7-E762654081BC}" type="pres">
      <dgm:prSet presAssocID="{8FB624F8-F52E-4FDE-907C-5D215A888358}" presName="txSpace" presStyleCnt="0"/>
      <dgm:spPr/>
    </dgm:pt>
    <dgm:pt modelId="{D4FAE301-5685-4A8B-AFAC-EA1ACEED8A31}" type="pres">
      <dgm:prSet presAssocID="{8FB624F8-F52E-4FDE-907C-5D215A888358}" presName="desTx" presStyleLbl="revTx" presStyleIdx="5" presStyleCnt="6">
        <dgm:presLayoutVars/>
      </dgm:prSet>
      <dgm:spPr/>
    </dgm:pt>
  </dgm:ptLst>
  <dgm:cxnLst>
    <dgm:cxn modelId="{61DB2B10-1FB1-4464-BA96-DEFC8D1BFE0E}" type="presOf" srcId="{7A8CBFFB-5EBD-4B68-B0AF-C176EB09C719}" destId="{7CEDD6A7-C134-4A97-B0DF-909EDB5430D2}" srcOrd="0" destOrd="1" presId="urn:microsoft.com/office/officeart/2018/5/layout/CenteredIconLabelDescriptionList"/>
    <dgm:cxn modelId="{948E8F19-58F1-4C36-A024-BCDED3CDE390}" srcId="{8FB624F8-F52E-4FDE-907C-5D215A888358}" destId="{BE4F68E0-FB8D-4220-9262-99361117D2B1}" srcOrd="0" destOrd="0" parTransId="{9956F53D-DDF9-4142-A7DA-3B9FA49AAEE8}" sibTransId="{0C48DB87-7C59-44F0-BFA6-E4E5B6A39ADC}"/>
    <dgm:cxn modelId="{28174523-1B2F-43FA-84AB-27899E852460}" srcId="{31B04187-36B1-442F-8A0C-3E59ED1C594E}" destId="{7A8CBFFB-5EBD-4B68-B0AF-C176EB09C719}" srcOrd="1" destOrd="0" parTransId="{AE61D885-3F41-4D46-BE0C-97CF539A3756}" sibTransId="{3BA3F405-561C-486C-9655-3221EAAFDE98}"/>
    <dgm:cxn modelId="{4A0BEE29-9B1F-406A-897E-64E0AFEFE604}" type="presOf" srcId="{31B04187-36B1-442F-8A0C-3E59ED1C594E}" destId="{04D0E845-FF9F-41FE-B1C9-AB6DD1C4B7B8}" srcOrd="0" destOrd="0" presId="urn:microsoft.com/office/officeart/2018/5/layout/CenteredIconLabelDescriptionList"/>
    <dgm:cxn modelId="{96CDBF37-4731-4658-BBCA-4404393E2779}" srcId="{75A23897-F497-4BE1-B41C-7531DD35CA00}" destId="{31B04187-36B1-442F-8A0C-3E59ED1C594E}" srcOrd="0" destOrd="0" parTransId="{21C2917E-3329-4310-BAF6-70EBC42CCE33}" sibTransId="{827664E7-6E6D-456C-BFFD-674863F5F654}"/>
    <dgm:cxn modelId="{C1D50639-EEF2-4F10-8BF3-7778EB065C6E}" type="presOf" srcId="{BE4F68E0-FB8D-4220-9262-99361117D2B1}" destId="{D4FAE301-5685-4A8B-AFAC-EA1ACEED8A31}" srcOrd="0" destOrd="0" presId="urn:microsoft.com/office/officeart/2018/5/layout/CenteredIconLabelDescriptionList"/>
    <dgm:cxn modelId="{6DD25659-6D62-4E80-AE8D-D06258B2AE63}" type="presOf" srcId="{ADED8536-3A74-4D09-BAA3-97169DC61CB3}" destId="{D2E7F605-A6CF-4DBE-AD44-AE30FBDC0EFD}" srcOrd="0" destOrd="0" presId="urn:microsoft.com/office/officeart/2018/5/layout/CenteredIconLabelDescriptionList"/>
    <dgm:cxn modelId="{F568E891-4300-4A47-834C-6B0816F31056}" type="presOf" srcId="{8FB624F8-F52E-4FDE-907C-5D215A888358}" destId="{475850A6-B7FB-42C6-B647-6924969207F4}" srcOrd="0" destOrd="0" presId="urn:microsoft.com/office/officeart/2018/5/layout/CenteredIconLabelDescriptionList"/>
    <dgm:cxn modelId="{5ADB3EA6-B1E6-4318-8960-63C168B02097}" type="presOf" srcId="{75A23897-F497-4BE1-B41C-7531DD35CA00}" destId="{CA00308A-F740-4B74-AA22-E16A2008A814}" srcOrd="0" destOrd="0" presId="urn:microsoft.com/office/officeart/2018/5/layout/CenteredIconLabelDescriptionList"/>
    <dgm:cxn modelId="{E3C175AD-A51F-4174-9269-7AA1BE5BAF91}" srcId="{ADED8536-3A74-4D09-BAA3-97169DC61CB3}" destId="{A7A813BB-EDA4-4B1F-9A20-B5A00D1E56D1}" srcOrd="0" destOrd="0" parTransId="{AA38E7E2-351A-4378-B652-1761CDA0B881}" sibTransId="{D35BAE93-1EF6-43FE-9264-85F6047B6716}"/>
    <dgm:cxn modelId="{53436AB9-D99E-4BEA-92A0-7556BC93575E}" type="presOf" srcId="{A7A813BB-EDA4-4B1F-9A20-B5A00D1E56D1}" destId="{D000CA54-3C20-48C9-85AE-CE73508ADA4A}" srcOrd="0" destOrd="0" presId="urn:microsoft.com/office/officeart/2018/5/layout/CenteredIconLabelDescriptionList"/>
    <dgm:cxn modelId="{534C1CD1-ECD0-4B7B-B581-372748804680}" type="presOf" srcId="{5747C385-7966-4026-8158-6BB2F80CB341}" destId="{7CEDD6A7-C134-4A97-B0DF-909EDB5430D2}" srcOrd="0" destOrd="0" presId="urn:microsoft.com/office/officeart/2018/5/layout/CenteredIconLabelDescriptionList"/>
    <dgm:cxn modelId="{01BFF6E9-4355-426E-A53F-8D5748B86DD2}" srcId="{75A23897-F497-4BE1-B41C-7531DD35CA00}" destId="{8FB624F8-F52E-4FDE-907C-5D215A888358}" srcOrd="2" destOrd="0" parTransId="{37E7BB80-57E9-4D92-91DE-F55072948385}" sibTransId="{0FA6D843-3950-4437-AFAF-723F936172D1}"/>
    <dgm:cxn modelId="{B69FE8F5-786A-49E7-AD4F-9F1DA5885562}" srcId="{31B04187-36B1-442F-8A0C-3E59ED1C594E}" destId="{5747C385-7966-4026-8158-6BB2F80CB341}" srcOrd="0" destOrd="0" parTransId="{8770ACFC-D9D6-4F1D-A9FD-A3E2E11B2C8D}" sibTransId="{96C2A64F-5C71-4039-924C-CCEAE77ACA5D}"/>
    <dgm:cxn modelId="{49C4FCF8-4D7B-4793-A846-EE430FB525B6}" srcId="{75A23897-F497-4BE1-B41C-7531DD35CA00}" destId="{ADED8536-3A74-4D09-BAA3-97169DC61CB3}" srcOrd="1" destOrd="0" parTransId="{AF6C2AC9-CC1F-4863-8596-AE8F7E11C783}" sibTransId="{8F91ABDE-02E1-4984-BED0-DC4AA953D230}"/>
    <dgm:cxn modelId="{7AD230C1-C091-4C0B-AE66-911BCBEF0BFF}" type="presParOf" srcId="{CA00308A-F740-4B74-AA22-E16A2008A814}" destId="{CF2CDD92-6363-466B-A419-67B251A96345}" srcOrd="0" destOrd="0" presId="urn:microsoft.com/office/officeart/2018/5/layout/CenteredIconLabelDescriptionList"/>
    <dgm:cxn modelId="{B3B26FC0-5EAF-4F71-AD98-C6EC72051225}" type="presParOf" srcId="{CF2CDD92-6363-466B-A419-67B251A96345}" destId="{5233619A-1F69-466D-BB35-13B6A0ACF664}" srcOrd="0" destOrd="0" presId="urn:microsoft.com/office/officeart/2018/5/layout/CenteredIconLabelDescriptionList"/>
    <dgm:cxn modelId="{934C55FF-CFA4-4829-98CE-7CD261CD75A7}" type="presParOf" srcId="{CF2CDD92-6363-466B-A419-67B251A96345}" destId="{ECF2A557-A2D4-4E24-B4B7-D26C1F808DF9}" srcOrd="1" destOrd="0" presId="urn:microsoft.com/office/officeart/2018/5/layout/CenteredIconLabelDescriptionList"/>
    <dgm:cxn modelId="{E454CB25-F926-4C0E-9FB6-7DFB7432D3FA}" type="presParOf" srcId="{CF2CDD92-6363-466B-A419-67B251A96345}" destId="{04D0E845-FF9F-41FE-B1C9-AB6DD1C4B7B8}" srcOrd="2" destOrd="0" presId="urn:microsoft.com/office/officeart/2018/5/layout/CenteredIconLabelDescriptionList"/>
    <dgm:cxn modelId="{D0EAE8E6-066C-4D7F-8AA5-D67A614AEF71}" type="presParOf" srcId="{CF2CDD92-6363-466B-A419-67B251A96345}" destId="{461CB8F0-F14C-416F-9EAB-7BFBBA597052}" srcOrd="3" destOrd="0" presId="urn:microsoft.com/office/officeart/2018/5/layout/CenteredIconLabelDescriptionList"/>
    <dgm:cxn modelId="{387D176C-6FA6-4A38-B0CB-1C388D92A50C}" type="presParOf" srcId="{CF2CDD92-6363-466B-A419-67B251A96345}" destId="{7CEDD6A7-C134-4A97-B0DF-909EDB5430D2}" srcOrd="4" destOrd="0" presId="urn:microsoft.com/office/officeart/2018/5/layout/CenteredIconLabelDescriptionList"/>
    <dgm:cxn modelId="{EB0F1B40-BA5F-46BC-9947-21D20C7BB023}" type="presParOf" srcId="{CA00308A-F740-4B74-AA22-E16A2008A814}" destId="{EB52AD9B-F148-41B9-B248-105B219860AF}" srcOrd="1" destOrd="0" presId="urn:microsoft.com/office/officeart/2018/5/layout/CenteredIconLabelDescriptionList"/>
    <dgm:cxn modelId="{99CEBD4B-EF85-404B-B7A7-41805E05CB14}" type="presParOf" srcId="{CA00308A-F740-4B74-AA22-E16A2008A814}" destId="{B50D8C3F-C68A-4FFD-A38B-477093BCAD75}" srcOrd="2" destOrd="0" presId="urn:microsoft.com/office/officeart/2018/5/layout/CenteredIconLabelDescriptionList"/>
    <dgm:cxn modelId="{2C205D7E-4FD0-45CB-98C9-86E5D5066E63}" type="presParOf" srcId="{B50D8C3F-C68A-4FFD-A38B-477093BCAD75}" destId="{06B61C48-29EA-49B6-B677-D1878D7A2964}" srcOrd="0" destOrd="0" presId="urn:microsoft.com/office/officeart/2018/5/layout/CenteredIconLabelDescriptionList"/>
    <dgm:cxn modelId="{BF3B83FD-0BC0-4666-8034-E43236A7C398}" type="presParOf" srcId="{B50D8C3F-C68A-4FFD-A38B-477093BCAD75}" destId="{E4F21AE7-3C9A-4E97-A1AF-115F83BCE90B}" srcOrd="1" destOrd="0" presId="urn:microsoft.com/office/officeart/2018/5/layout/CenteredIconLabelDescriptionList"/>
    <dgm:cxn modelId="{1F0D8395-A735-4E39-9308-C95505D13F8E}" type="presParOf" srcId="{B50D8C3F-C68A-4FFD-A38B-477093BCAD75}" destId="{D2E7F605-A6CF-4DBE-AD44-AE30FBDC0EFD}" srcOrd="2" destOrd="0" presId="urn:microsoft.com/office/officeart/2018/5/layout/CenteredIconLabelDescriptionList"/>
    <dgm:cxn modelId="{FCBEBA5F-76D6-4806-8845-B667FA7993A9}" type="presParOf" srcId="{B50D8C3F-C68A-4FFD-A38B-477093BCAD75}" destId="{AA36FBDE-37F9-4C59-8C20-EF9A2B3EDC87}" srcOrd="3" destOrd="0" presId="urn:microsoft.com/office/officeart/2018/5/layout/CenteredIconLabelDescriptionList"/>
    <dgm:cxn modelId="{40056ACA-57F3-442F-811F-6506AD346B9B}" type="presParOf" srcId="{B50D8C3F-C68A-4FFD-A38B-477093BCAD75}" destId="{D000CA54-3C20-48C9-85AE-CE73508ADA4A}" srcOrd="4" destOrd="0" presId="urn:microsoft.com/office/officeart/2018/5/layout/CenteredIconLabelDescriptionList"/>
    <dgm:cxn modelId="{416B2797-3914-431E-B440-247414D4A1BA}" type="presParOf" srcId="{CA00308A-F740-4B74-AA22-E16A2008A814}" destId="{291959A6-9C85-4A82-87F9-8BA9A631E322}" srcOrd="3" destOrd="0" presId="urn:microsoft.com/office/officeart/2018/5/layout/CenteredIconLabelDescriptionList"/>
    <dgm:cxn modelId="{98982010-4430-4672-A586-8780BC93D0CE}" type="presParOf" srcId="{CA00308A-F740-4B74-AA22-E16A2008A814}" destId="{EEC998B1-24CA-4595-8D68-25B038C7F458}" srcOrd="4" destOrd="0" presId="urn:microsoft.com/office/officeart/2018/5/layout/CenteredIconLabelDescriptionList"/>
    <dgm:cxn modelId="{00CE41FB-B9BD-49C4-B1D2-EBAE12AE1284}" type="presParOf" srcId="{EEC998B1-24CA-4595-8D68-25B038C7F458}" destId="{BF5570EE-EEFE-49D0-B522-F2CB3888A3A9}" srcOrd="0" destOrd="0" presId="urn:microsoft.com/office/officeart/2018/5/layout/CenteredIconLabelDescriptionList"/>
    <dgm:cxn modelId="{76B45BD6-ABF4-4B53-AA43-7C8EE8BC6C47}" type="presParOf" srcId="{EEC998B1-24CA-4595-8D68-25B038C7F458}" destId="{1F831AF4-689A-4DA2-AC48-1F167C4071BE}" srcOrd="1" destOrd="0" presId="urn:microsoft.com/office/officeart/2018/5/layout/CenteredIconLabelDescriptionList"/>
    <dgm:cxn modelId="{49AEB286-CBEF-4D85-9A57-0C9A353B4958}" type="presParOf" srcId="{EEC998B1-24CA-4595-8D68-25B038C7F458}" destId="{475850A6-B7FB-42C6-B647-6924969207F4}" srcOrd="2" destOrd="0" presId="urn:microsoft.com/office/officeart/2018/5/layout/CenteredIconLabelDescriptionList"/>
    <dgm:cxn modelId="{D7994BF8-BFDA-41D0-9BE7-ED0CAC17A4CB}" type="presParOf" srcId="{EEC998B1-24CA-4595-8D68-25B038C7F458}" destId="{3AD35A51-A217-4C54-B5B7-E762654081BC}" srcOrd="3" destOrd="0" presId="urn:microsoft.com/office/officeart/2018/5/layout/CenteredIconLabelDescriptionList"/>
    <dgm:cxn modelId="{1079B5CF-0B4C-4E7C-8931-1C1E6F3BA17E}" type="presParOf" srcId="{EEC998B1-24CA-4595-8D68-25B038C7F458}" destId="{D4FAE301-5685-4A8B-AFAC-EA1ACEED8A31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19D19D-8341-4A8E-A778-9DE441529A6E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28C403F-EB0D-41B5-86F4-C0F803EBA68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Each Trainer will be given trainee scenarios</a:t>
          </a:r>
        </a:p>
      </dgm:t>
    </dgm:pt>
    <dgm:pt modelId="{9D405D0B-29B4-404C-B5FF-984E5BDA97A0}" type="parTrans" cxnId="{B2211522-B9B5-46BC-824E-180B4D032931}">
      <dgm:prSet/>
      <dgm:spPr/>
      <dgm:t>
        <a:bodyPr/>
        <a:lstStyle/>
        <a:p>
          <a:endParaRPr lang="en-US"/>
        </a:p>
      </dgm:t>
    </dgm:pt>
    <dgm:pt modelId="{B8148A81-4A46-4850-8EAC-31B012D48963}" type="sibTrans" cxnId="{B2211522-B9B5-46BC-824E-180B4D032931}">
      <dgm:prSet/>
      <dgm:spPr/>
      <dgm:t>
        <a:bodyPr/>
        <a:lstStyle/>
        <a:p>
          <a:endParaRPr lang="en-US"/>
        </a:p>
      </dgm:t>
    </dgm:pt>
    <dgm:pt modelId="{B097054A-43F9-4712-9AC9-75261E4426F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Use the scenarios to fill out a Development report</a:t>
          </a:r>
        </a:p>
      </dgm:t>
    </dgm:pt>
    <dgm:pt modelId="{E90ACF88-E2A1-4371-9BE2-4C94BAB50083}" type="parTrans" cxnId="{56FD32C9-A7E5-4928-BC96-32F6F205D3AA}">
      <dgm:prSet/>
      <dgm:spPr/>
      <dgm:t>
        <a:bodyPr/>
        <a:lstStyle/>
        <a:p>
          <a:endParaRPr lang="en-US"/>
        </a:p>
      </dgm:t>
    </dgm:pt>
    <dgm:pt modelId="{78B19525-C2E4-4620-80B8-FFE572156DD6}" type="sibTrans" cxnId="{56FD32C9-A7E5-4928-BC96-32F6F205D3AA}">
      <dgm:prSet/>
      <dgm:spPr/>
      <dgm:t>
        <a:bodyPr/>
        <a:lstStyle/>
        <a:p>
          <a:endParaRPr lang="en-US"/>
        </a:p>
      </dgm:t>
    </dgm:pt>
    <dgm:pt modelId="{15F91EC5-4655-483D-A72C-F0F72DB4C08D}" type="pres">
      <dgm:prSet presAssocID="{B619D19D-8341-4A8E-A778-9DE441529A6E}" presName="root" presStyleCnt="0">
        <dgm:presLayoutVars>
          <dgm:dir/>
          <dgm:resizeHandles val="exact"/>
        </dgm:presLayoutVars>
      </dgm:prSet>
      <dgm:spPr/>
    </dgm:pt>
    <dgm:pt modelId="{7EE7146F-FB82-43A6-890D-998C25C3CE1C}" type="pres">
      <dgm:prSet presAssocID="{828C403F-EB0D-41B5-86F4-C0F803EBA689}" presName="compNode" presStyleCnt="0"/>
      <dgm:spPr/>
    </dgm:pt>
    <dgm:pt modelId="{B0ADB560-CCF0-4A45-82BD-D8C2BB75F5E7}" type="pres">
      <dgm:prSet presAssocID="{828C403F-EB0D-41B5-86F4-C0F803EBA689}" presName="iconBgRect" presStyleLbl="bgShp" presStyleIdx="0" presStyleCnt="2" custLinFactNeighborX="-42120"/>
      <dgm:spPr/>
    </dgm:pt>
    <dgm:pt modelId="{F72A524F-40BF-4E71-BE00-DC6580ED7BFF}" type="pres">
      <dgm:prSet presAssocID="{828C403F-EB0D-41B5-86F4-C0F803EBA689}" presName="iconRect" presStyleLbl="node1" presStyleIdx="0" presStyleCnt="2" custLinFactNeighborX="-7340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66BD2886-887F-4553-9609-D2BC00172548}" type="pres">
      <dgm:prSet presAssocID="{828C403F-EB0D-41B5-86F4-C0F803EBA689}" presName="spaceRect" presStyleCnt="0"/>
      <dgm:spPr/>
    </dgm:pt>
    <dgm:pt modelId="{2266EB49-74E8-4F79-8FA0-3D7D92D5450D}" type="pres">
      <dgm:prSet presAssocID="{828C403F-EB0D-41B5-86F4-C0F803EBA689}" presName="textRect" presStyleLbl="revTx" presStyleIdx="0" presStyleCnt="2" custLinFactNeighborX="-23300" custLinFactNeighborY="2743">
        <dgm:presLayoutVars>
          <dgm:chMax val="1"/>
          <dgm:chPref val="1"/>
        </dgm:presLayoutVars>
      </dgm:prSet>
      <dgm:spPr/>
    </dgm:pt>
    <dgm:pt modelId="{553A8AF2-73D1-43DE-99C6-2F1F192E6EDF}" type="pres">
      <dgm:prSet presAssocID="{B8148A81-4A46-4850-8EAC-31B012D48963}" presName="sibTrans" presStyleCnt="0"/>
      <dgm:spPr/>
    </dgm:pt>
    <dgm:pt modelId="{FC5E04EC-135C-4982-B4A7-CDCB8FA3E3B6}" type="pres">
      <dgm:prSet presAssocID="{B097054A-43F9-4712-9AC9-75261E4426F4}" presName="compNode" presStyleCnt="0"/>
      <dgm:spPr/>
    </dgm:pt>
    <dgm:pt modelId="{537EC760-E1BB-4BAF-9F9D-7289495C8973}" type="pres">
      <dgm:prSet presAssocID="{B097054A-43F9-4712-9AC9-75261E4426F4}" presName="iconBgRect" presStyleLbl="bgShp" presStyleIdx="1" presStyleCnt="2" custLinFactNeighborX="9683"/>
      <dgm:spPr/>
    </dgm:pt>
    <dgm:pt modelId="{A43DAA24-2749-4EE0-BEA1-160DF8C81D2A}" type="pres">
      <dgm:prSet presAssocID="{B097054A-43F9-4712-9AC9-75261E4426F4}" presName="iconRect" presStyleLbl="node1" presStyleIdx="1" presStyleCnt="2" custLinFactNeighborX="1688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76DDA420-FD2C-4D5C-AD97-AD5C71310546}" type="pres">
      <dgm:prSet presAssocID="{B097054A-43F9-4712-9AC9-75261E4426F4}" presName="spaceRect" presStyleCnt="0"/>
      <dgm:spPr/>
    </dgm:pt>
    <dgm:pt modelId="{D49E6DAF-2308-4D86-A110-A8E9F51D4B11}" type="pres">
      <dgm:prSet presAssocID="{B097054A-43F9-4712-9AC9-75261E4426F4}" presName="textRect" presStyleLbl="revTx" presStyleIdx="1" presStyleCnt="2" custLinFactNeighborX="6682" custLinFactNeighborY="2743">
        <dgm:presLayoutVars>
          <dgm:chMax val="1"/>
          <dgm:chPref val="1"/>
        </dgm:presLayoutVars>
      </dgm:prSet>
      <dgm:spPr/>
    </dgm:pt>
  </dgm:ptLst>
  <dgm:cxnLst>
    <dgm:cxn modelId="{B2211522-B9B5-46BC-824E-180B4D032931}" srcId="{B619D19D-8341-4A8E-A778-9DE441529A6E}" destId="{828C403F-EB0D-41B5-86F4-C0F803EBA689}" srcOrd="0" destOrd="0" parTransId="{9D405D0B-29B4-404C-B5FF-984E5BDA97A0}" sibTransId="{B8148A81-4A46-4850-8EAC-31B012D48963}"/>
    <dgm:cxn modelId="{85D93A2A-A561-4F8E-B8FF-C3F065E512A3}" type="presOf" srcId="{828C403F-EB0D-41B5-86F4-C0F803EBA689}" destId="{2266EB49-74E8-4F79-8FA0-3D7D92D5450D}" srcOrd="0" destOrd="0" presId="urn:microsoft.com/office/officeart/2018/5/layout/IconCircleLabelList"/>
    <dgm:cxn modelId="{5BCC6E2D-7749-420E-A75A-702A699CD651}" type="presOf" srcId="{B619D19D-8341-4A8E-A778-9DE441529A6E}" destId="{15F91EC5-4655-483D-A72C-F0F72DB4C08D}" srcOrd="0" destOrd="0" presId="urn:microsoft.com/office/officeart/2018/5/layout/IconCircleLabelList"/>
    <dgm:cxn modelId="{5AB4BFA9-8122-4358-928E-53F167C29C65}" type="presOf" srcId="{B097054A-43F9-4712-9AC9-75261E4426F4}" destId="{D49E6DAF-2308-4D86-A110-A8E9F51D4B11}" srcOrd="0" destOrd="0" presId="urn:microsoft.com/office/officeart/2018/5/layout/IconCircleLabelList"/>
    <dgm:cxn modelId="{56FD32C9-A7E5-4928-BC96-32F6F205D3AA}" srcId="{B619D19D-8341-4A8E-A778-9DE441529A6E}" destId="{B097054A-43F9-4712-9AC9-75261E4426F4}" srcOrd="1" destOrd="0" parTransId="{E90ACF88-E2A1-4371-9BE2-4C94BAB50083}" sibTransId="{78B19525-C2E4-4620-80B8-FFE572156DD6}"/>
    <dgm:cxn modelId="{2C90B16A-28DB-4CBD-9C0F-395F3EFB9295}" type="presParOf" srcId="{15F91EC5-4655-483D-A72C-F0F72DB4C08D}" destId="{7EE7146F-FB82-43A6-890D-998C25C3CE1C}" srcOrd="0" destOrd="0" presId="urn:microsoft.com/office/officeart/2018/5/layout/IconCircleLabelList"/>
    <dgm:cxn modelId="{A7496676-6F5D-4D59-B0FC-BBA20DBAD089}" type="presParOf" srcId="{7EE7146F-FB82-43A6-890D-998C25C3CE1C}" destId="{B0ADB560-CCF0-4A45-82BD-D8C2BB75F5E7}" srcOrd="0" destOrd="0" presId="urn:microsoft.com/office/officeart/2018/5/layout/IconCircleLabelList"/>
    <dgm:cxn modelId="{F22D9D10-90F6-497E-9D17-ABF9A378782C}" type="presParOf" srcId="{7EE7146F-FB82-43A6-890D-998C25C3CE1C}" destId="{F72A524F-40BF-4E71-BE00-DC6580ED7BFF}" srcOrd="1" destOrd="0" presId="urn:microsoft.com/office/officeart/2018/5/layout/IconCircleLabelList"/>
    <dgm:cxn modelId="{0F46E9BA-D98D-4026-B7BB-E8161FE6688B}" type="presParOf" srcId="{7EE7146F-FB82-43A6-890D-998C25C3CE1C}" destId="{66BD2886-887F-4553-9609-D2BC00172548}" srcOrd="2" destOrd="0" presId="urn:microsoft.com/office/officeart/2018/5/layout/IconCircleLabelList"/>
    <dgm:cxn modelId="{5592B26B-AA8C-460E-A7F2-727676D6544A}" type="presParOf" srcId="{7EE7146F-FB82-43A6-890D-998C25C3CE1C}" destId="{2266EB49-74E8-4F79-8FA0-3D7D92D5450D}" srcOrd="3" destOrd="0" presId="urn:microsoft.com/office/officeart/2018/5/layout/IconCircleLabelList"/>
    <dgm:cxn modelId="{D9D4CD81-3767-4351-BFA3-5E1FD49B5992}" type="presParOf" srcId="{15F91EC5-4655-483D-A72C-F0F72DB4C08D}" destId="{553A8AF2-73D1-43DE-99C6-2F1F192E6EDF}" srcOrd="1" destOrd="0" presId="urn:microsoft.com/office/officeart/2018/5/layout/IconCircleLabelList"/>
    <dgm:cxn modelId="{CD57E846-F39A-4C76-A36E-782D3B8CA75D}" type="presParOf" srcId="{15F91EC5-4655-483D-A72C-F0F72DB4C08D}" destId="{FC5E04EC-135C-4982-B4A7-CDCB8FA3E3B6}" srcOrd="2" destOrd="0" presId="urn:microsoft.com/office/officeart/2018/5/layout/IconCircleLabelList"/>
    <dgm:cxn modelId="{6187FC7C-C883-47B4-93B0-5BC938C45677}" type="presParOf" srcId="{FC5E04EC-135C-4982-B4A7-CDCB8FA3E3B6}" destId="{537EC760-E1BB-4BAF-9F9D-7289495C8973}" srcOrd="0" destOrd="0" presId="urn:microsoft.com/office/officeart/2018/5/layout/IconCircleLabelList"/>
    <dgm:cxn modelId="{3F79E236-1F3F-493E-8E9C-D4BF27D0CFDE}" type="presParOf" srcId="{FC5E04EC-135C-4982-B4A7-CDCB8FA3E3B6}" destId="{A43DAA24-2749-4EE0-BEA1-160DF8C81D2A}" srcOrd="1" destOrd="0" presId="urn:microsoft.com/office/officeart/2018/5/layout/IconCircleLabelList"/>
    <dgm:cxn modelId="{DDA18743-14A7-41D7-960A-978DE2E6E5F7}" type="presParOf" srcId="{FC5E04EC-135C-4982-B4A7-CDCB8FA3E3B6}" destId="{76DDA420-FD2C-4D5C-AD97-AD5C71310546}" srcOrd="2" destOrd="0" presId="urn:microsoft.com/office/officeart/2018/5/layout/IconCircleLabelList"/>
    <dgm:cxn modelId="{4F1C1AB7-C459-40B8-9679-4DA70823406B}" type="presParOf" srcId="{FC5E04EC-135C-4982-B4A7-CDCB8FA3E3B6}" destId="{D49E6DAF-2308-4D86-A110-A8E9F51D4B1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1C81FA-47A8-47F8-A437-25CFA7DD487A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FE976FD1-F1BF-4C63-B571-A9DE30D144D5}">
      <dgm:prSet/>
      <dgm:spPr/>
      <dgm:t>
        <a:bodyPr/>
        <a:lstStyle/>
        <a:p>
          <a:r>
            <a:rPr lang="en-US" dirty="0"/>
            <a:t>Speak up, inform your supervisor if you see a trainee is struggling</a:t>
          </a:r>
        </a:p>
      </dgm:t>
    </dgm:pt>
    <dgm:pt modelId="{01FEB009-35EE-4967-BED8-4E272FD37848}" type="parTrans" cxnId="{A8A2D1E0-CD92-4E42-B057-974380067616}">
      <dgm:prSet/>
      <dgm:spPr/>
      <dgm:t>
        <a:bodyPr/>
        <a:lstStyle/>
        <a:p>
          <a:endParaRPr lang="en-US"/>
        </a:p>
      </dgm:t>
    </dgm:pt>
    <dgm:pt modelId="{D92F5EB0-5565-4799-87F2-9F13508C57A7}" type="sibTrans" cxnId="{A8A2D1E0-CD92-4E42-B057-974380067616}">
      <dgm:prSet/>
      <dgm:spPr/>
      <dgm:t>
        <a:bodyPr/>
        <a:lstStyle/>
        <a:p>
          <a:endParaRPr lang="en-US"/>
        </a:p>
      </dgm:t>
    </dgm:pt>
    <dgm:pt modelId="{6E52B72E-E1C3-438D-9227-2689A11E0C69}">
      <dgm:prSet/>
      <dgm:spPr/>
      <dgm:t>
        <a:bodyPr/>
        <a:lstStyle/>
        <a:p>
          <a:r>
            <a:rPr lang="en-US"/>
            <a:t>Complete Progress Reports in a timely manner</a:t>
          </a:r>
        </a:p>
      </dgm:t>
    </dgm:pt>
    <dgm:pt modelId="{8CEDE833-D49F-42A5-B2CB-9207F2B91FFB}" type="parTrans" cxnId="{0E1B47DD-AA85-4529-8EBA-4708680FBB43}">
      <dgm:prSet/>
      <dgm:spPr/>
      <dgm:t>
        <a:bodyPr/>
        <a:lstStyle/>
        <a:p>
          <a:endParaRPr lang="en-US"/>
        </a:p>
      </dgm:t>
    </dgm:pt>
    <dgm:pt modelId="{725C14D1-E6B1-4D42-AAB9-EBD53F7BDD4D}" type="sibTrans" cxnId="{0E1B47DD-AA85-4529-8EBA-4708680FBB43}">
      <dgm:prSet/>
      <dgm:spPr/>
      <dgm:t>
        <a:bodyPr/>
        <a:lstStyle/>
        <a:p>
          <a:endParaRPr lang="en-US"/>
        </a:p>
      </dgm:t>
    </dgm:pt>
    <dgm:pt modelId="{F3BD0C8E-E38A-4843-AE8C-BDF5A8563695}">
      <dgm:prSet/>
      <dgm:spPr/>
      <dgm:t>
        <a:bodyPr/>
        <a:lstStyle/>
        <a:p>
          <a:r>
            <a:rPr lang="en-US"/>
            <a:t>Document any reoccurring errors </a:t>
          </a:r>
        </a:p>
      </dgm:t>
    </dgm:pt>
    <dgm:pt modelId="{4CA22762-1F25-4951-9542-B55B9040AEF9}" type="parTrans" cxnId="{6D69377A-EC85-4D19-A157-102112B57A62}">
      <dgm:prSet/>
      <dgm:spPr/>
      <dgm:t>
        <a:bodyPr/>
        <a:lstStyle/>
        <a:p>
          <a:endParaRPr lang="en-US"/>
        </a:p>
      </dgm:t>
    </dgm:pt>
    <dgm:pt modelId="{B282848B-4782-456E-B9F9-2E9889B314A8}" type="sibTrans" cxnId="{6D69377A-EC85-4D19-A157-102112B57A62}">
      <dgm:prSet/>
      <dgm:spPr/>
      <dgm:t>
        <a:bodyPr/>
        <a:lstStyle/>
        <a:p>
          <a:endParaRPr lang="en-US"/>
        </a:p>
      </dgm:t>
    </dgm:pt>
    <dgm:pt modelId="{F3698352-05E3-472F-8326-E23A6870F346}">
      <dgm:prSet/>
      <dgm:spPr/>
      <dgm:t>
        <a:bodyPr/>
        <a:lstStyle/>
        <a:p>
          <a:r>
            <a:rPr lang="en-US"/>
            <a:t>Another trainer may be assigned to show we’ve tried with multiple trainers.</a:t>
          </a:r>
        </a:p>
      </dgm:t>
    </dgm:pt>
    <dgm:pt modelId="{699E0725-D923-4832-A317-C24109D3561E}" type="parTrans" cxnId="{631BAF11-BD57-4A6D-B392-55CA0FE8303B}">
      <dgm:prSet/>
      <dgm:spPr/>
      <dgm:t>
        <a:bodyPr/>
        <a:lstStyle/>
        <a:p>
          <a:endParaRPr lang="en-US"/>
        </a:p>
      </dgm:t>
    </dgm:pt>
    <dgm:pt modelId="{3C9504BF-BF88-4197-BAAF-DB458D10C5A1}" type="sibTrans" cxnId="{631BAF11-BD57-4A6D-B392-55CA0FE8303B}">
      <dgm:prSet/>
      <dgm:spPr/>
      <dgm:t>
        <a:bodyPr/>
        <a:lstStyle/>
        <a:p>
          <a:endParaRPr lang="en-US"/>
        </a:p>
      </dgm:t>
    </dgm:pt>
    <dgm:pt modelId="{4CF5AB34-0A12-412E-B352-C9EB6A19D2BB}" type="pres">
      <dgm:prSet presAssocID="{D71C81FA-47A8-47F8-A437-25CFA7DD487A}" presName="linear" presStyleCnt="0">
        <dgm:presLayoutVars>
          <dgm:animLvl val="lvl"/>
          <dgm:resizeHandles val="exact"/>
        </dgm:presLayoutVars>
      </dgm:prSet>
      <dgm:spPr/>
    </dgm:pt>
    <dgm:pt modelId="{6432D14C-D62C-4D6A-8DA0-A3937B7881A9}" type="pres">
      <dgm:prSet presAssocID="{FE976FD1-F1BF-4C63-B571-A9DE30D144D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3CF9A60-DF0D-4FCF-BAFC-789BF3372CE4}" type="pres">
      <dgm:prSet presAssocID="{D92F5EB0-5565-4799-87F2-9F13508C57A7}" presName="spacer" presStyleCnt="0"/>
      <dgm:spPr/>
    </dgm:pt>
    <dgm:pt modelId="{BBFE85D9-C90D-440C-A68A-ABFCBFED425A}" type="pres">
      <dgm:prSet presAssocID="{6E52B72E-E1C3-438D-9227-2689A11E0C6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52A8670-8C61-4AD2-9B99-555CD63C719A}" type="pres">
      <dgm:prSet presAssocID="{725C14D1-E6B1-4D42-AAB9-EBD53F7BDD4D}" presName="spacer" presStyleCnt="0"/>
      <dgm:spPr/>
    </dgm:pt>
    <dgm:pt modelId="{A6ADCA52-B279-41EF-9350-442983F6D213}" type="pres">
      <dgm:prSet presAssocID="{F3BD0C8E-E38A-4843-AE8C-BDF5A856369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CB6F2FB-9D03-4F2F-87E9-6CCD53B9F0F5}" type="pres">
      <dgm:prSet presAssocID="{B282848B-4782-456E-B9F9-2E9889B314A8}" presName="spacer" presStyleCnt="0"/>
      <dgm:spPr/>
    </dgm:pt>
    <dgm:pt modelId="{74AF6BD0-9245-41A6-8E45-7BD08796DB69}" type="pres">
      <dgm:prSet presAssocID="{F3698352-05E3-472F-8326-E23A6870F34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66C1200-E4D2-443E-8133-3113C9C7C9F3}" type="presOf" srcId="{6E52B72E-E1C3-438D-9227-2689A11E0C69}" destId="{BBFE85D9-C90D-440C-A68A-ABFCBFED425A}" srcOrd="0" destOrd="0" presId="urn:microsoft.com/office/officeart/2005/8/layout/vList2"/>
    <dgm:cxn modelId="{631BAF11-BD57-4A6D-B392-55CA0FE8303B}" srcId="{D71C81FA-47A8-47F8-A437-25CFA7DD487A}" destId="{F3698352-05E3-472F-8326-E23A6870F346}" srcOrd="3" destOrd="0" parTransId="{699E0725-D923-4832-A317-C24109D3561E}" sibTransId="{3C9504BF-BF88-4197-BAAF-DB458D10C5A1}"/>
    <dgm:cxn modelId="{66C9125F-29CF-458E-AAF9-FF01F4A78CF9}" type="presOf" srcId="{F3BD0C8E-E38A-4843-AE8C-BDF5A8563695}" destId="{A6ADCA52-B279-41EF-9350-442983F6D213}" srcOrd="0" destOrd="0" presId="urn:microsoft.com/office/officeart/2005/8/layout/vList2"/>
    <dgm:cxn modelId="{6D69377A-EC85-4D19-A157-102112B57A62}" srcId="{D71C81FA-47A8-47F8-A437-25CFA7DD487A}" destId="{F3BD0C8E-E38A-4843-AE8C-BDF5A8563695}" srcOrd="2" destOrd="0" parTransId="{4CA22762-1F25-4951-9542-B55B9040AEF9}" sibTransId="{B282848B-4782-456E-B9F9-2E9889B314A8}"/>
    <dgm:cxn modelId="{C42C95BA-BF50-4179-A1A5-A59BD69C5E6A}" type="presOf" srcId="{D71C81FA-47A8-47F8-A437-25CFA7DD487A}" destId="{4CF5AB34-0A12-412E-B352-C9EB6A19D2BB}" srcOrd="0" destOrd="0" presId="urn:microsoft.com/office/officeart/2005/8/layout/vList2"/>
    <dgm:cxn modelId="{D74DECBF-2D6F-4DE7-BB68-AF20CB90FBE4}" type="presOf" srcId="{FE976FD1-F1BF-4C63-B571-A9DE30D144D5}" destId="{6432D14C-D62C-4D6A-8DA0-A3937B7881A9}" srcOrd="0" destOrd="0" presId="urn:microsoft.com/office/officeart/2005/8/layout/vList2"/>
    <dgm:cxn modelId="{0E1B47DD-AA85-4529-8EBA-4708680FBB43}" srcId="{D71C81FA-47A8-47F8-A437-25CFA7DD487A}" destId="{6E52B72E-E1C3-438D-9227-2689A11E0C69}" srcOrd="1" destOrd="0" parTransId="{8CEDE833-D49F-42A5-B2CB-9207F2B91FFB}" sibTransId="{725C14D1-E6B1-4D42-AAB9-EBD53F7BDD4D}"/>
    <dgm:cxn modelId="{A8A2D1E0-CD92-4E42-B057-974380067616}" srcId="{D71C81FA-47A8-47F8-A437-25CFA7DD487A}" destId="{FE976FD1-F1BF-4C63-B571-A9DE30D144D5}" srcOrd="0" destOrd="0" parTransId="{01FEB009-35EE-4967-BED8-4E272FD37848}" sibTransId="{D92F5EB0-5565-4799-87F2-9F13508C57A7}"/>
    <dgm:cxn modelId="{7A459AED-1FC1-4A3E-8A32-952E66DEC10F}" type="presOf" srcId="{F3698352-05E3-472F-8326-E23A6870F346}" destId="{74AF6BD0-9245-41A6-8E45-7BD08796DB69}" srcOrd="0" destOrd="0" presId="urn:microsoft.com/office/officeart/2005/8/layout/vList2"/>
    <dgm:cxn modelId="{C323BD07-E1B9-4D14-997C-7DA04363975D}" type="presParOf" srcId="{4CF5AB34-0A12-412E-B352-C9EB6A19D2BB}" destId="{6432D14C-D62C-4D6A-8DA0-A3937B7881A9}" srcOrd="0" destOrd="0" presId="urn:microsoft.com/office/officeart/2005/8/layout/vList2"/>
    <dgm:cxn modelId="{082D9B45-7494-491E-99B6-4B9D38C4DF3B}" type="presParOf" srcId="{4CF5AB34-0A12-412E-B352-C9EB6A19D2BB}" destId="{33CF9A60-DF0D-4FCF-BAFC-789BF3372CE4}" srcOrd="1" destOrd="0" presId="urn:microsoft.com/office/officeart/2005/8/layout/vList2"/>
    <dgm:cxn modelId="{B78BF90F-FFF8-4FCD-B6D8-7ED3E1BB9FC8}" type="presParOf" srcId="{4CF5AB34-0A12-412E-B352-C9EB6A19D2BB}" destId="{BBFE85D9-C90D-440C-A68A-ABFCBFED425A}" srcOrd="2" destOrd="0" presId="urn:microsoft.com/office/officeart/2005/8/layout/vList2"/>
    <dgm:cxn modelId="{B2385B8A-750D-4CB9-9A0D-DEB5F6147EC5}" type="presParOf" srcId="{4CF5AB34-0A12-412E-B352-C9EB6A19D2BB}" destId="{452A8670-8C61-4AD2-9B99-555CD63C719A}" srcOrd="3" destOrd="0" presId="urn:microsoft.com/office/officeart/2005/8/layout/vList2"/>
    <dgm:cxn modelId="{237F667C-3AA6-4BA1-A0F3-0602E6DA2DD0}" type="presParOf" srcId="{4CF5AB34-0A12-412E-B352-C9EB6A19D2BB}" destId="{A6ADCA52-B279-41EF-9350-442983F6D213}" srcOrd="4" destOrd="0" presId="urn:microsoft.com/office/officeart/2005/8/layout/vList2"/>
    <dgm:cxn modelId="{66C315EF-39BA-489F-9AB7-A1A075242727}" type="presParOf" srcId="{4CF5AB34-0A12-412E-B352-C9EB6A19D2BB}" destId="{ACB6F2FB-9D03-4F2F-87E9-6CCD53B9F0F5}" srcOrd="5" destOrd="0" presId="urn:microsoft.com/office/officeart/2005/8/layout/vList2"/>
    <dgm:cxn modelId="{68DD5D53-EB48-4B58-82F4-0ADA69AC4B19}" type="presParOf" srcId="{4CF5AB34-0A12-412E-B352-C9EB6A19D2BB}" destId="{74AF6BD0-9245-41A6-8E45-7BD08796DB6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1B86789-633E-47A0-B489-ECFB66D7305E}" type="doc">
      <dgm:prSet loTypeId="urn:microsoft.com/office/officeart/2005/8/layout/vList2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FA89226-B8DD-477E-991F-3C8E7B0A67F0}">
      <dgm:prSet/>
      <dgm:spPr/>
      <dgm:t>
        <a:bodyPr/>
        <a:lstStyle/>
        <a:p>
          <a:r>
            <a:rPr lang="en-US" dirty="0"/>
            <a:t>You are training 2 trainees at the same time and must cover your own workload</a:t>
          </a:r>
        </a:p>
      </dgm:t>
    </dgm:pt>
    <dgm:pt modelId="{CC203FAD-AB48-4311-BF4B-764E93204C0B}" type="parTrans" cxnId="{08643141-D8D6-4874-AC6F-C924D8465CE4}">
      <dgm:prSet/>
      <dgm:spPr/>
      <dgm:t>
        <a:bodyPr/>
        <a:lstStyle/>
        <a:p>
          <a:endParaRPr lang="en-US"/>
        </a:p>
      </dgm:t>
    </dgm:pt>
    <dgm:pt modelId="{7286274B-8EE5-4D6E-94DB-EC6745DA8767}" type="sibTrans" cxnId="{08643141-D8D6-4874-AC6F-C924D8465CE4}">
      <dgm:prSet/>
      <dgm:spPr/>
      <dgm:t>
        <a:bodyPr/>
        <a:lstStyle/>
        <a:p>
          <a:endParaRPr lang="en-US"/>
        </a:p>
      </dgm:t>
    </dgm:pt>
    <dgm:pt modelId="{B39EE7C9-6E3C-44DA-912F-98418E62EACC}">
      <dgm:prSet/>
      <dgm:spPr/>
      <dgm:t>
        <a:bodyPr/>
        <a:lstStyle/>
        <a:p>
          <a:r>
            <a:rPr lang="en-US"/>
            <a:t>Your trainee keeps making the same mistake over and over</a:t>
          </a:r>
        </a:p>
      </dgm:t>
    </dgm:pt>
    <dgm:pt modelId="{F83725C5-1CC3-413C-8578-02C5CC8CB189}" type="parTrans" cxnId="{5990C68A-47C2-42BC-B32E-191C4F924034}">
      <dgm:prSet/>
      <dgm:spPr/>
      <dgm:t>
        <a:bodyPr/>
        <a:lstStyle/>
        <a:p>
          <a:endParaRPr lang="en-US"/>
        </a:p>
      </dgm:t>
    </dgm:pt>
    <dgm:pt modelId="{B21B017F-C43F-4A7B-A1A7-5CA368E0B1DC}" type="sibTrans" cxnId="{5990C68A-47C2-42BC-B32E-191C4F924034}">
      <dgm:prSet/>
      <dgm:spPr/>
      <dgm:t>
        <a:bodyPr/>
        <a:lstStyle/>
        <a:p>
          <a:endParaRPr lang="en-US"/>
        </a:p>
      </dgm:t>
    </dgm:pt>
    <dgm:pt modelId="{5064901E-A2A5-4290-8A57-75673458F5C5}">
      <dgm:prSet/>
      <dgm:spPr/>
      <dgm:t>
        <a:bodyPr/>
        <a:lstStyle/>
        <a:p>
          <a:r>
            <a:rPr lang="en-US"/>
            <a:t>Your trainee does not stay on task, keeps surfing the internet/on their phone instead of handling their workload</a:t>
          </a:r>
        </a:p>
      </dgm:t>
    </dgm:pt>
    <dgm:pt modelId="{159461A5-55FC-4ABC-AB2D-C2E89FD274A9}" type="parTrans" cxnId="{6BD91F77-069E-4F60-B7EA-8CE040FAAD3A}">
      <dgm:prSet/>
      <dgm:spPr/>
      <dgm:t>
        <a:bodyPr/>
        <a:lstStyle/>
        <a:p>
          <a:endParaRPr lang="en-US"/>
        </a:p>
      </dgm:t>
    </dgm:pt>
    <dgm:pt modelId="{B99BAF68-1014-4C8A-B9C7-ABB571F40522}" type="sibTrans" cxnId="{6BD91F77-069E-4F60-B7EA-8CE040FAAD3A}">
      <dgm:prSet/>
      <dgm:spPr/>
      <dgm:t>
        <a:bodyPr/>
        <a:lstStyle/>
        <a:p>
          <a:endParaRPr lang="en-US"/>
        </a:p>
      </dgm:t>
    </dgm:pt>
    <dgm:pt modelId="{7FDEC0BD-122A-47AE-A6B4-A21CA0A55815}">
      <dgm:prSet/>
      <dgm:spPr/>
      <dgm:t>
        <a:bodyPr/>
        <a:lstStyle/>
        <a:p>
          <a:r>
            <a:rPr lang="en-US"/>
            <a:t>Your trainee is continually argumentative toward you and is unwilling to listen to you</a:t>
          </a:r>
        </a:p>
      </dgm:t>
    </dgm:pt>
    <dgm:pt modelId="{34A7BF5B-2882-4E0E-9DF6-2ED89EE3978E}" type="parTrans" cxnId="{4DC38613-318F-49F9-862B-6635A7315D02}">
      <dgm:prSet/>
      <dgm:spPr/>
      <dgm:t>
        <a:bodyPr/>
        <a:lstStyle/>
        <a:p>
          <a:endParaRPr lang="en-US"/>
        </a:p>
      </dgm:t>
    </dgm:pt>
    <dgm:pt modelId="{1AC61C12-124E-4E7F-A20C-14D88C6E6069}" type="sibTrans" cxnId="{4DC38613-318F-49F9-862B-6635A7315D02}">
      <dgm:prSet/>
      <dgm:spPr/>
      <dgm:t>
        <a:bodyPr/>
        <a:lstStyle/>
        <a:p>
          <a:endParaRPr lang="en-US"/>
        </a:p>
      </dgm:t>
    </dgm:pt>
    <dgm:pt modelId="{443D8266-2168-442E-AA84-5DEA4742BF2D}" type="pres">
      <dgm:prSet presAssocID="{71B86789-633E-47A0-B489-ECFB66D7305E}" presName="linear" presStyleCnt="0">
        <dgm:presLayoutVars>
          <dgm:animLvl val="lvl"/>
          <dgm:resizeHandles val="exact"/>
        </dgm:presLayoutVars>
      </dgm:prSet>
      <dgm:spPr/>
    </dgm:pt>
    <dgm:pt modelId="{44A0CE93-08D6-4A37-AEC3-E7106EFA1BCC}" type="pres">
      <dgm:prSet presAssocID="{4FA89226-B8DD-477E-991F-3C8E7B0A67F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FB33DE5-FCD8-4829-B433-29FA3FA4AF2A}" type="pres">
      <dgm:prSet presAssocID="{7286274B-8EE5-4D6E-94DB-EC6745DA8767}" presName="spacer" presStyleCnt="0"/>
      <dgm:spPr/>
    </dgm:pt>
    <dgm:pt modelId="{91122798-5555-4B3C-AF47-F06CEFFF0883}" type="pres">
      <dgm:prSet presAssocID="{B39EE7C9-6E3C-44DA-912F-98418E62EAC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E599F04-92CC-4D33-B53D-74E5C0B0AC47}" type="pres">
      <dgm:prSet presAssocID="{B21B017F-C43F-4A7B-A1A7-5CA368E0B1DC}" presName="spacer" presStyleCnt="0"/>
      <dgm:spPr/>
    </dgm:pt>
    <dgm:pt modelId="{2259CA88-CEA3-448A-B0C4-D7531DDC91FE}" type="pres">
      <dgm:prSet presAssocID="{5064901E-A2A5-4290-8A57-75673458F5C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14567A1-F55A-4302-876B-CEC298310E78}" type="pres">
      <dgm:prSet presAssocID="{B99BAF68-1014-4C8A-B9C7-ABB571F40522}" presName="spacer" presStyleCnt="0"/>
      <dgm:spPr/>
    </dgm:pt>
    <dgm:pt modelId="{19C8275C-C49F-4A95-946A-BCAA1418A2FC}" type="pres">
      <dgm:prSet presAssocID="{7FDEC0BD-122A-47AE-A6B4-A21CA0A5581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DC38613-318F-49F9-862B-6635A7315D02}" srcId="{71B86789-633E-47A0-B489-ECFB66D7305E}" destId="{7FDEC0BD-122A-47AE-A6B4-A21CA0A55815}" srcOrd="3" destOrd="0" parTransId="{34A7BF5B-2882-4E0E-9DF6-2ED89EE3978E}" sibTransId="{1AC61C12-124E-4E7F-A20C-14D88C6E6069}"/>
    <dgm:cxn modelId="{0526443C-163E-4D00-BFB9-26CD8E010054}" type="presOf" srcId="{7FDEC0BD-122A-47AE-A6B4-A21CA0A55815}" destId="{19C8275C-C49F-4A95-946A-BCAA1418A2FC}" srcOrd="0" destOrd="0" presId="urn:microsoft.com/office/officeart/2005/8/layout/vList2"/>
    <dgm:cxn modelId="{30D9043F-0180-405F-9926-F6A1F94C3308}" type="presOf" srcId="{4FA89226-B8DD-477E-991F-3C8E7B0A67F0}" destId="{44A0CE93-08D6-4A37-AEC3-E7106EFA1BCC}" srcOrd="0" destOrd="0" presId="urn:microsoft.com/office/officeart/2005/8/layout/vList2"/>
    <dgm:cxn modelId="{08643141-D8D6-4874-AC6F-C924D8465CE4}" srcId="{71B86789-633E-47A0-B489-ECFB66D7305E}" destId="{4FA89226-B8DD-477E-991F-3C8E7B0A67F0}" srcOrd="0" destOrd="0" parTransId="{CC203FAD-AB48-4311-BF4B-764E93204C0B}" sibTransId="{7286274B-8EE5-4D6E-94DB-EC6745DA8767}"/>
    <dgm:cxn modelId="{A77ECC51-12C5-4E08-9083-3BC2026FA9EE}" type="presOf" srcId="{5064901E-A2A5-4290-8A57-75673458F5C5}" destId="{2259CA88-CEA3-448A-B0C4-D7531DDC91FE}" srcOrd="0" destOrd="0" presId="urn:microsoft.com/office/officeart/2005/8/layout/vList2"/>
    <dgm:cxn modelId="{6BD91F77-069E-4F60-B7EA-8CE040FAAD3A}" srcId="{71B86789-633E-47A0-B489-ECFB66D7305E}" destId="{5064901E-A2A5-4290-8A57-75673458F5C5}" srcOrd="2" destOrd="0" parTransId="{159461A5-55FC-4ABC-AB2D-C2E89FD274A9}" sibTransId="{B99BAF68-1014-4C8A-B9C7-ABB571F40522}"/>
    <dgm:cxn modelId="{5990C68A-47C2-42BC-B32E-191C4F924034}" srcId="{71B86789-633E-47A0-B489-ECFB66D7305E}" destId="{B39EE7C9-6E3C-44DA-912F-98418E62EACC}" srcOrd="1" destOrd="0" parTransId="{F83725C5-1CC3-413C-8578-02C5CC8CB189}" sibTransId="{B21B017F-C43F-4A7B-A1A7-5CA368E0B1DC}"/>
    <dgm:cxn modelId="{3DADDADE-58BA-4E99-82B2-AB402174A092}" type="presOf" srcId="{B39EE7C9-6E3C-44DA-912F-98418E62EACC}" destId="{91122798-5555-4B3C-AF47-F06CEFFF0883}" srcOrd="0" destOrd="0" presId="urn:microsoft.com/office/officeart/2005/8/layout/vList2"/>
    <dgm:cxn modelId="{D3E7A4ED-B145-4A5E-8DAD-2399505FAD3A}" type="presOf" srcId="{71B86789-633E-47A0-B489-ECFB66D7305E}" destId="{443D8266-2168-442E-AA84-5DEA4742BF2D}" srcOrd="0" destOrd="0" presId="urn:microsoft.com/office/officeart/2005/8/layout/vList2"/>
    <dgm:cxn modelId="{FC594734-E7B6-4862-BD89-B32ED987C2C1}" type="presParOf" srcId="{443D8266-2168-442E-AA84-5DEA4742BF2D}" destId="{44A0CE93-08D6-4A37-AEC3-E7106EFA1BCC}" srcOrd="0" destOrd="0" presId="urn:microsoft.com/office/officeart/2005/8/layout/vList2"/>
    <dgm:cxn modelId="{E82566CD-79B2-4542-BD84-171878D27D46}" type="presParOf" srcId="{443D8266-2168-442E-AA84-5DEA4742BF2D}" destId="{BFB33DE5-FCD8-4829-B433-29FA3FA4AF2A}" srcOrd="1" destOrd="0" presId="urn:microsoft.com/office/officeart/2005/8/layout/vList2"/>
    <dgm:cxn modelId="{91D29936-F58E-4B92-88DC-D9E2564834D6}" type="presParOf" srcId="{443D8266-2168-442E-AA84-5DEA4742BF2D}" destId="{91122798-5555-4B3C-AF47-F06CEFFF0883}" srcOrd="2" destOrd="0" presId="urn:microsoft.com/office/officeart/2005/8/layout/vList2"/>
    <dgm:cxn modelId="{4D23DDF0-18A3-45CE-8AD0-4DB4B9F95FDD}" type="presParOf" srcId="{443D8266-2168-442E-AA84-5DEA4742BF2D}" destId="{0E599F04-92CC-4D33-B53D-74E5C0B0AC47}" srcOrd="3" destOrd="0" presId="urn:microsoft.com/office/officeart/2005/8/layout/vList2"/>
    <dgm:cxn modelId="{61259E80-2996-46AA-8C58-96A758DE916C}" type="presParOf" srcId="{443D8266-2168-442E-AA84-5DEA4742BF2D}" destId="{2259CA88-CEA3-448A-B0C4-D7531DDC91FE}" srcOrd="4" destOrd="0" presId="urn:microsoft.com/office/officeart/2005/8/layout/vList2"/>
    <dgm:cxn modelId="{0BDC67D4-FBCF-4C77-B40D-831E3ECCD322}" type="presParOf" srcId="{443D8266-2168-442E-AA84-5DEA4742BF2D}" destId="{414567A1-F55A-4302-876B-CEC298310E78}" srcOrd="5" destOrd="0" presId="urn:microsoft.com/office/officeart/2005/8/layout/vList2"/>
    <dgm:cxn modelId="{76C16380-35CD-4512-A3EB-4A1A224C16C3}" type="presParOf" srcId="{443D8266-2168-442E-AA84-5DEA4742BF2D}" destId="{19C8275C-C49F-4A95-946A-BCAA1418A2F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82C983D-32B7-4CB6-9648-6AE0590E0E79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41EB375-66EB-4DC5-9809-669D2F53FB12}">
      <dgm:prSet/>
      <dgm:spPr/>
      <dgm:t>
        <a:bodyPr/>
        <a:lstStyle/>
        <a:p>
          <a:r>
            <a:rPr lang="en-US" dirty="0"/>
            <a:t>Your trainee has not been trained on certain tasks, however they are attempting to complete them anyway </a:t>
          </a:r>
        </a:p>
      </dgm:t>
    </dgm:pt>
    <dgm:pt modelId="{2E1DABF6-9F5C-4317-9531-58E479705EBE}" type="parTrans" cxnId="{AD1A8EDB-7F6E-49E9-A1BD-8C01EDB8693D}">
      <dgm:prSet/>
      <dgm:spPr/>
      <dgm:t>
        <a:bodyPr/>
        <a:lstStyle/>
        <a:p>
          <a:endParaRPr lang="en-US"/>
        </a:p>
      </dgm:t>
    </dgm:pt>
    <dgm:pt modelId="{DFF2408D-C44B-4A09-A51D-4C5728681718}" type="sibTrans" cxnId="{AD1A8EDB-7F6E-49E9-A1BD-8C01EDB8693D}">
      <dgm:prSet/>
      <dgm:spPr/>
      <dgm:t>
        <a:bodyPr/>
        <a:lstStyle/>
        <a:p>
          <a:endParaRPr lang="en-US"/>
        </a:p>
      </dgm:t>
    </dgm:pt>
    <dgm:pt modelId="{1556CB8D-76F5-42D4-BA71-FA2A5DDE7E8A}">
      <dgm:prSet/>
      <dgm:spPr/>
      <dgm:t>
        <a:bodyPr/>
        <a:lstStyle/>
        <a:p>
          <a:r>
            <a:rPr lang="en-US" dirty="0"/>
            <a:t>Your trainee is wearing clothing that does not meet the dress code, your trainee states that it doesn’t bother anyone so it fine and not a big deal</a:t>
          </a:r>
        </a:p>
      </dgm:t>
    </dgm:pt>
    <dgm:pt modelId="{2A56E0C8-23E7-4872-A9A1-24505E906B22}" type="parTrans" cxnId="{278EEB63-21C5-4AA9-821A-B356B33F3ED8}">
      <dgm:prSet/>
      <dgm:spPr/>
      <dgm:t>
        <a:bodyPr/>
        <a:lstStyle/>
        <a:p>
          <a:endParaRPr lang="en-US"/>
        </a:p>
      </dgm:t>
    </dgm:pt>
    <dgm:pt modelId="{FDEFCA64-44AD-4FDF-A61A-751678A9E360}" type="sibTrans" cxnId="{278EEB63-21C5-4AA9-821A-B356B33F3ED8}">
      <dgm:prSet/>
      <dgm:spPr/>
      <dgm:t>
        <a:bodyPr/>
        <a:lstStyle/>
        <a:p>
          <a:endParaRPr lang="en-US"/>
        </a:p>
      </dgm:t>
    </dgm:pt>
    <dgm:pt modelId="{E32BEA7B-4372-4835-A952-FD62AC8541BA}">
      <dgm:prSet/>
      <dgm:spPr/>
      <dgm:t>
        <a:bodyPr/>
        <a:lstStyle/>
        <a:p>
          <a:r>
            <a:rPr lang="en-US" dirty="0"/>
            <a:t>Your trainee keeps talking back to you in a rude manner</a:t>
          </a:r>
        </a:p>
      </dgm:t>
    </dgm:pt>
    <dgm:pt modelId="{D17607AF-F6F4-4237-A7C1-440983A2E62B}" type="parTrans" cxnId="{D8EE226D-2DED-42D3-AF9D-BA7FFE983ED7}">
      <dgm:prSet/>
      <dgm:spPr/>
      <dgm:t>
        <a:bodyPr/>
        <a:lstStyle/>
        <a:p>
          <a:endParaRPr lang="en-US"/>
        </a:p>
      </dgm:t>
    </dgm:pt>
    <dgm:pt modelId="{1CE3BDA1-90A0-42E2-9611-1E065F761CB8}" type="sibTrans" cxnId="{D8EE226D-2DED-42D3-AF9D-BA7FFE983ED7}">
      <dgm:prSet/>
      <dgm:spPr/>
      <dgm:t>
        <a:bodyPr/>
        <a:lstStyle/>
        <a:p>
          <a:endParaRPr lang="en-US"/>
        </a:p>
      </dgm:t>
    </dgm:pt>
    <dgm:pt modelId="{4BAD94BB-174F-4720-A0F7-C7722C33C125}" type="pres">
      <dgm:prSet presAssocID="{482C983D-32B7-4CB6-9648-6AE0590E0E79}" presName="linear" presStyleCnt="0">
        <dgm:presLayoutVars>
          <dgm:animLvl val="lvl"/>
          <dgm:resizeHandles val="exact"/>
        </dgm:presLayoutVars>
      </dgm:prSet>
      <dgm:spPr/>
    </dgm:pt>
    <dgm:pt modelId="{94F5DB90-79C4-4658-9953-1C0157987D9A}" type="pres">
      <dgm:prSet presAssocID="{E41EB375-66EB-4DC5-9809-669D2F53FB1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70A7835-B570-45D2-AD99-B8A3BFA65A65}" type="pres">
      <dgm:prSet presAssocID="{DFF2408D-C44B-4A09-A51D-4C5728681718}" presName="spacer" presStyleCnt="0"/>
      <dgm:spPr/>
    </dgm:pt>
    <dgm:pt modelId="{91A39AA8-3CEB-4C43-ADCF-EE799CB54078}" type="pres">
      <dgm:prSet presAssocID="{1556CB8D-76F5-42D4-BA71-FA2A5DDE7E8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81D54F4-6B67-4D8E-A714-FFE691C788D0}" type="pres">
      <dgm:prSet presAssocID="{FDEFCA64-44AD-4FDF-A61A-751678A9E360}" presName="spacer" presStyleCnt="0"/>
      <dgm:spPr/>
    </dgm:pt>
    <dgm:pt modelId="{64B55E35-68BF-4390-8C92-ED0FB5759346}" type="pres">
      <dgm:prSet presAssocID="{E32BEA7B-4372-4835-A952-FD62AC8541B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1B17B41-91A3-4843-8456-B9039F8AED70}" type="presOf" srcId="{E41EB375-66EB-4DC5-9809-669D2F53FB12}" destId="{94F5DB90-79C4-4658-9953-1C0157987D9A}" srcOrd="0" destOrd="0" presId="urn:microsoft.com/office/officeart/2005/8/layout/vList2"/>
    <dgm:cxn modelId="{278EEB63-21C5-4AA9-821A-B356B33F3ED8}" srcId="{482C983D-32B7-4CB6-9648-6AE0590E0E79}" destId="{1556CB8D-76F5-42D4-BA71-FA2A5DDE7E8A}" srcOrd="1" destOrd="0" parTransId="{2A56E0C8-23E7-4872-A9A1-24505E906B22}" sibTransId="{FDEFCA64-44AD-4FDF-A61A-751678A9E360}"/>
    <dgm:cxn modelId="{D8EE226D-2DED-42D3-AF9D-BA7FFE983ED7}" srcId="{482C983D-32B7-4CB6-9648-6AE0590E0E79}" destId="{E32BEA7B-4372-4835-A952-FD62AC8541BA}" srcOrd="2" destOrd="0" parTransId="{D17607AF-F6F4-4237-A7C1-440983A2E62B}" sibTransId="{1CE3BDA1-90A0-42E2-9611-1E065F761CB8}"/>
    <dgm:cxn modelId="{AD1A8EDB-7F6E-49E9-A1BD-8C01EDB8693D}" srcId="{482C983D-32B7-4CB6-9648-6AE0590E0E79}" destId="{E41EB375-66EB-4DC5-9809-669D2F53FB12}" srcOrd="0" destOrd="0" parTransId="{2E1DABF6-9F5C-4317-9531-58E479705EBE}" sibTransId="{DFF2408D-C44B-4A09-A51D-4C5728681718}"/>
    <dgm:cxn modelId="{D72937DC-0274-4D8B-B343-D34C81310693}" type="presOf" srcId="{E32BEA7B-4372-4835-A952-FD62AC8541BA}" destId="{64B55E35-68BF-4390-8C92-ED0FB5759346}" srcOrd="0" destOrd="0" presId="urn:microsoft.com/office/officeart/2005/8/layout/vList2"/>
    <dgm:cxn modelId="{E7FAF7F1-D60A-4F0F-AA09-C7FD6A7743E4}" type="presOf" srcId="{482C983D-32B7-4CB6-9648-6AE0590E0E79}" destId="{4BAD94BB-174F-4720-A0F7-C7722C33C125}" srcOrd="0" destOrd="0" presId="urn:microsoft.com/office/officeart/2005/8/layout/vList2"/>
    <dgm:cxn modelId="{D1D6B8FB-6C23-45D4-A193-B83445615954}" type="presOf" srcId="{1556CB8D-76F5-42D4-BA71-FA2A5DDE7E8A}" destId="{91A39AA8-3CEB-4C43-ADCF-EE799CB54078}" srcOrd="0" destOrd="0" presId="urn:microsoft.com/office/officeart/2005/8/layout/vList2"/>
    <dgm:cxn modelId="{D9479DC7-181D-42BD-990D-975400AF5DEB}" type="presParOf" srcId="{4BAD94BB-174F-4720-A0F7-C7722C33C125}" destId="{94F5DB90-79C4-4658-9953-1C0157987D9A}" srcOrd="0" destOrd="0" presId="urn:microsoft.com/office/officeart/2005/8/layout/vList2"/>
    <dgm:cxn modelId="{7640684A-4840-47B0-8B57-51A53777CA4C}" type="presParOf" srcId="{4BAD94BB-174F-4720-A0F7-C7722C33C125}" destId="{470A7835-B570-45D2-AD99-B8A3BFA65A65}" srcOrd="1" destOrd="0" presId="urn:microsoft.com/office/officeart/2005/8/layout/vList2"/>
    <dgm:cxn modelId="{105C7AAB-5CAA-4F33-9D5A-2AD9FC73D623}" type="presParOf" srcId="{4BAD94BB-174F-4720-A0F7-C7722C33C125}" destId="{91A39AA8-3CEB-4C43-ADCF-EE799CB54078}" srcOrd="2" destOrd="0" presId="urn:microsoft.com/office/officeart/2005/8/layout/vList2"/>
    <dgm:cxn modelId="{266F43E2-CE30-4CDC-9D1C-A377FC05F9DC}" type="presParOf" srcId="{4BAD94BB-174F-4720-A0F7-C7722C33C125}" destId="{781D54F4-6B67-4D8E-A714-FFE691C788D0}" srcOrd="3" destOrd="0" presId="urn:microsoft.com/office/officeart/2005/8/layout/vList2"/>
    <dgm:cxn modelId="{BA4656FC-758D-41D8-8311-B469E729316B}" type="presParOf" srcId="{4BAD94BB-174F-4720-A0F7-C7722C33C125}" destId="{64B55E35-68BF-4390-8C92-ED0FB575934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0F5CE2-7E43-4FDE-8AE4-94BDE4A90E4A}">
      <dsp:nvSpPr>
        <dsp:cNvPr id="0" name=""/>
        <dsp:cNvSpPr/>
      </dsp:nvSpPr>
      <dsp:spPr>
        <a:xfrm>
          <a:off x="5197841" y="2355128"/>
          <a:ext cx="1426429" cy="1356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Trainer</a:t>
          </a:r>
        </a:p>
      </dsp:txBody>
      <dsp:txXfrm>
        <a:off x="5406737" y="2553757"/>
        <a:ext cx="1008637" cy="959066"/>
      </dsp:txXfrm>
    </dsp:sp>
    <dsp:sp modelId="{AFE54CC9-8B16-45B1-86A3-39777157D045}">
      <dsp:nvSpPr>
        <dsp:cNvPr id="0" name=""/>
        <dsp:cNvSpPr/>
      </dsp:nvSpPr>
      <dsp:spPr>
        <a:xfrm rot="16188996">
          <a:off x="5359708" y="1798182"/>
          <a:ext cx="1094849" cy="19054"/>
        </a:xfrm>
        <a:custGeom>
          <a:avLst/>
          <a:gdLst/>
          <a:ahLst/>
          <a:cxnLst/>
          <a:rect l="0" t="0" r="0" b="0"/>
          <a:pathLst>
            <a:path>
              <a:moveTo>
                <a:pt x="0" y="9527"/>
              </a:moveTo>
              <a:lnTo>
                <a:pt x="1094849" y="9527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879762" y="1780338"/>
        <a:ext cx="54742" cy="54742"/>
      </dsp:txXfrm>
    </dsp:sp>
    <dsp:sp modelId="{3751F5E0-B8A6-40D5-BA19-14675989BED4}">
      <dsp:nvSpPr>
        <dsp:cNvPr id="0" name=""/>
        <dsp:cNvSpPr/>
      </dsp:nvSpPr>
      <dsp:spPr>
        <a:xfrm>
          <a:off x="5277657" y="8850"/>
          <a:ext cx="1251440" cy="1251440"/>
        </a:xfrm>
        <a:prstGeom prst="ellipse">
          <a:avLst/>
        </a:prstGeom>
        <a:solidFill>
          <a:srgbClr val="FF3399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Encouraging</a:t>
          </a:r>
          <a:r>
            <a:rPr lang="en-US" sz="1000" kern="1200" dirty="0"/>
            <a:t> </a:t>
          </a:r>
        </a:p>
      </dsp:txBody>
      <dsp:txXfrm>
        <a:off x="5460926" y="192119"/>
        <a:ext cx="884902" cy="884902"/>
      </dsp:txXfrm>
    </dsp:sp>
    <dsp:sp modelId="{1030A924-AF4E-4870-95CA-371FDE5D1A35}">
      <dsp:nvSpPr>
        <dsp:cNvPr id="0" name=""/>
        <dsp:cNvSpPr/>
      </dsp:nvSpPr>
      <dsp:spPr>
        <a:xfrm rot="18699096">
          <a:off x="6193148" y="2108360"/>
          <a:ext cx="1064233" cy="19054"/>
        </a:xfrm>
        <a:custGeom>
          <a:avLst/>
          <a:gdLst/>
          <a:ahLst/>
          <a:cxnLst/>
          <a:rect l="0" t="0" r="0" b="0"/>
          <a:pathLst>
            <a:path>
              <a:moveTo>
                <a:pt x="0" y="9527"/>
              </a:moveTo>
              <a:lnTo>
                <a:pt x="1064233" y="9527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98659" y="2091281"/>
        <a:ext cx="53211" cy="53211"/>
      </dsp:txXfrm>
    </dsp:sp>
    <dsp:sp modelId="{344A6455-38A5-493B-A4EB-927F50E9D713}">
      <dsp:nvSpPr>
        <dsp:cNvPr id="0" name=""/>
        <dsp:cNvSpPr/>
      </dsp:nvSpPr>
      <dsp:spPr>
        <a:xfrm>
          <a:off x="6846417" y="510073"/>
          <a:ext cx="1385758" cy="1385219"/>
        </a:xfrm>
        <a:prstGeom prst="ellipse">
          <a:avLst/>
        </a:prstGeom>
        <a:solidFill>
          <a:schemeClr val="accent4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Communicates</a:t>
          </a:r>
          <a:r>
            <a:rPr lang="en-US" sz="1300" kern="1200" dirty="0"/>
            <a:t> clearly </a:t>
          </a:r>
        </a:p>
      </dsp:txBody>
      <dsp:txXfrm>
        <a:off x="7049357" y="712934"/>
        <a:ext cx="979878" cy="979497"/>
      </dsp:txXfrm>
    </dsp:sp>
    <dsp:sp modelId="{973F284A-DF15-4429-8AE2-A7D255A0D400}">
      <dsp:nvSpPr>
        <dsp:cNvPr id="0" name=""/>
        <dsp:cNvSpPr/>
      </dsp:nvSpPr>
      <dsp:spPr>
        <a:xfrm rot="21000000">
          <a:off x="6602878" y="2792242"/>
          <a:ext cx="1242400" cy="19054"/>
        </a:xfrm>
        <a:custGeom>
          <a:avLst/>
          <a:gdLst/>
          <a:ahLst/>
          <a:cxnLst/>
          <a:rect l="0" t="0" r="0" b="0"/>
          <a:pathLst>
            <a:path>
              <a:moveTo>
                <a:pt x="0" y="9527"/>
              </a:moveTo>
              <a:lnTo>
                <a:pt x="1242400" y="9527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193018" y="2770709"/>
        <a:ext cx="62120" cy="62120"/>
      </dsp:txXfrm>
    </dsp:sp>
    <dsp:sp modelId="{7C100138-AF85-4D21-A2DF-6CA8F5B32D96}">
      <dsp:nvSpPr>
        <dsp:cNvPr id="0" name=""/>
        <dsp:cNvSpPr/>
      </dsp:nvSpPr>
      <dsp:spPr>
        <a:xfrm>
          <a:off x="7826335" y="1959523"/>
          <a:ext cx="1251440" cy="1251440"/>
        </a:xfrm>
        <a:prstGeom prst="ellipse">
          <a:avLst/>
        </a:prstGeom>
        <a:solidFill>
          <a:srgbClr val="00CCFF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Leads by a good example </a:t>
          </a:r>
        </a:p>
      </dsp:txBody>
      <dsp:txXfrm>
        <a:off x="8009604" y="2142792"/>
        <a:ext cx="884902" cy="884902"/>
      </dsp:txXfrm>
    </dsp:sp>
    <dsp:sp modelId="{0EAAE99E-AB1F-4F73-9659-A174EB84DDDA}">
      <dsp:nvSpPr>
        <dsp:cNvPr id="0" name=""/>
        <dsp:cNvSpPr/>
      </dsp:nvSpPr>
      <dsp:spPr>
        <a:xfrm rot="1603476">
          <a:off x="6480436" y="3597600"/>
          <a:ext cx="1140696" cy="19054"/>
        </a:xfrm>
        <a:custGeom>
          <a:avLst/>
          <a:gdLst/>
          <a:ahLst/>
          <a:cxnLst/>
          <a:rect l="0" t="0" r="0" b="0"/>
          <a:pathLst>
            <a:path>
              <a:moveTo>
                <a:pt x="0" y="9527"/>
              </a:moveTo>
              <a:lnTo>
                <a:pt x="1140696" y="9527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22266" y="3578610"/>
        <a:ext cx="57034" cy="57034"/>
      </dsp:txXfrm>
    </dsp:sp>
    <dsp:sp modelId="{54D4A9FD-CC4B-4808-804B-59E373BCFABB}">
      <dsp:nvSpPr>
        <dsp:cNvPr id="0" name=""/>
        <dsp:cNvSpPr/>
      </dsp:nvSpPr>
      <dsp:spPr>
        <a:xfrm>
          <a:off x="7493366" y="3519282"/>
          <a:ext cx="1251440" cy="1251440"/>
        </a:xfrm>
        <a:prstGeom prst="ellipse">
          <a:avLst/>
        </a:prstGeom>
        <a:solidFill>
          <a:srgbClr val="00B050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Supportive</a:t>
          </a:r>
          <a:r>
            <a:rPr lang="en-US" sz="1000" kern="1200" dirty="0"/>
            <a:t> </a:t>
          </a:r>
        </a:p>
      </dsp:txBody>
      <dsp:txXfrm>
        <a:off x="7676635" y="3702551"/>
        <a:ext cx="884902" cy="884902"/>
      </dsp:txXfrm>
    </dsp:sp>
    <dsp:sp modelId="{FDA17F87-5842-4634-A298-BA443CB5DE0E}">
      <dsp:nvSpPr>
        <dsp:cNvPr id="0" name=""/>
        <dsp:cNvSpPr/>
      </dsp:nvSpPr>
      <dsp:spPr>
        <a:xfrm rot="4156284">
          <a:off x="5794538" y="4180133"/>
          <a:ext cx="1108267" cy="19054"/>
        </a:xfrm>
        <a:custGeom>
          <a:avLst/>
          <a:gdLst/>
          <a:ahLst/>
          <a:cxnLst/>
          <a:rect l="0" t="0" r="0" b="0"/>
          <a:pathLst>
            <a:path>
              <a:moveTo>
                <a:pt x="0" y="9527"/>
              </a:moveTo>
              <a:lnTo>
                <a:pt x="1108267" y="9527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320965" y="4161954"/>
        <a:ext cx="55413" cy="55413"/>
      </dsp:txXfrm>
    </dsp:sp>
    <dsp:sp modelId="{DC71A964-771B-4E16-A166-A265734C6E85}">
      <dsp:nvSpPr>
        <dsp:cNvPr id="0" name=""/>
        <dsp:cNvSpPr/>
      </dsp:nvSpPr>
      <dsp:spPr>
        <a:xfrm>
          <a:off x="6140551" y="4667419"/>
          <a:ext cx="1251440" cy="1251440"/>
        </a:xfrm>
        <a:prstGeom prst="ellipse">
          <a:avLst/>
        </a:prstGeom>
        <a:solidFill>
          <a:schemeClr val="accent3">
            <a:lumMod val="75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Patient </a:t>
          </a:r>
        </a:p>
      </dsp:txBody>
      <dsp:txXfrm>
        <a:off x="6323820" y="4850688"/>
        <a:ext cx="884902" cy="884902"/>
      </dsp:txXfrm>
    </dsp:sp>
    <dsp:sp modelId="{EB6A97C3-5235-4F2E-B8FF-ED75162B553A}">
      <dsp:nvSpPr>
        <dsp:cNvPr id="0" name=""/>
        <dsp:cNvSpPr/>
      </dsp:nvSpPr>
      <dsp:spPr>
        <a:xfrm rot="6685572">
          <a:off x="4915962" y="4167608"/>
          <a:ext cx="1092446" cy="19054"/>
        </a:xfrm>
        <a:custGeom>
          <a:avLst/>
          <a:gdLst/>
          <a:ahLst/>
          <a:cxnLst/>
          <a:rect l="0" t="0" r="0" b="0"/>
          <a:pathLst>
            <a:path>
              <a:moveTo>
                <a:pt x="0" y="9527"/>
              </a:moveTo>
              <a:lnTo>
                <a:pt x="1092446" y="9527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434874" y="4149823"/>
        <a:ext cx="54622" cy="54622"/>
      </dsp:txXfrm>
    </dsp:sp>
    <dsp:sp modelId="{545EE30A-B55F-436C-8CD1-BB97FAEC3519}">
      <dsp:nvSpPr>
        <dsp:cNvPr id="0" name=""/>
        <dsp:cNvSpPr/>
      </dsp:nvSpPr>
      <dsp:spPr>
        <a:xfrm>
          <a:off x="4408351" y="4642363"/>
          <a:ext cx="1251440" cy="1251440"/>
        </a:xfrm>
        <a:prstGeom prst="ellipse">
          <a:avLst/>
        </a:prstGeom>
        <a:solidFill>
          <a:schemeClr val="accent2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Respectful</a:t>
          </a:r>
        </a:p>
      </dsp:txBody>
      <dsp:txXfrm>
        <a:off x="4591620" y="4825632"/>
        <a:ext cx="884902" cy="884902"/>
      </dsp:txXfrm>
    </dsp:sp>
    <dsp:sp modelId="{C28A230B-96D0-493E-8AAB-D97957ABDA03}">
      <dsp:nvSpPr>
        <dsp:cNvPr id="0" name=""/>
        <dsp:cNvSpPr/>
      </dsp:nvSpPr>
      <dsp:spPr>
        <a:xfrm rot="9030600">
          <a:off x="4120588" y="3680328"/>
          <a:ext cx="1259042" cy="19054"/>
        </a:xfrm>
        <a:custGeom>
          <a:avLst/>
          <a:gdLst/>
          <a:ahLst/>
          <a:cxnLst/>
          <a:rect l="0" t="0" r="0" b="0"/>
          <a:pathLst>
            <a:path>
              <a:moveTo>
                <a:pt x="0" y="9527"/>
              </a:moveTo>
              <a:lnTo>
                <a:pt x="1259042" y="9527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718633" y="3658379"/>
        <a:ext cx="62952" cy="62952"/>
      </dsp:txXfrm>
    </dsp:sp>
    <dsp:sp modelId="{7A4280E0-95A6-4E51-9D18-BD0577B41C4E}">
      <dsp:nvSpPr>
        <dsp:cNvPr id="0" name=""/>
        <dsp:cNvSpPr/>
      </dsp:nvSpPr>
      <dsp:spPr>
        <a:xfrm>
          <a:off x="3031774" y="3682054"/>
          <a:ext cx="1251440" cy="1251440"/>
        </a:xfrm>
        <a:prstGeom prst="ellipse">
          <a:avLst/>
        </a:prstGeom>
        <a:solidFill>
          <a:srgbClr val="92D050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Positive about others</a:t>
          </a:r>
        </a:p>
      </dsp:txBody>
      <dsp:txXfrm>
        <a:off x="3215043" y="3865323"/>
        <a:ext cx="884902" cy="884902"/>
      </dsp:txXfrm>
    </dsp:sp>
    <dsp:sp modelId="{1B293E13-855C-4E1F-AC07-7709B8220CFF}">
      <dsp:nvSpPr>
        <dsp:cNvPr id="0" name=""/>
        <dsp:cNvSpPr/>
      </dsp:nvSpPr>
      <dsp:spPr>
        <a:xfrm rot="11329620">
          <a:off x="4163249" y="2833883"/>
          <a:ext cx="1050136" cy="19054"/>
        </a:xfrm>
        <a:custGeom>
          <a:avLst/>
          <a:gdLst/>
          <a:ahLst/>
          <a:cxnLst/>
          <a:rect l="0" t="0" r="0" b="0"/>
          <a:pathLst>
            <a:path>
              <a:moveTo>
                <a:pt x="0" y="9527"/>
              </a:moveTo>
              <a:lnTo>
                <a:pt x="1050136" y="9527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662064" y="2817157"/>
        <a:ext cx="52506" cy="52506"/>
      </dsp:txXfrm>
    </dsp:sp>
    <dsp:sp modelId="{0B09A2FC-F408-4F58-9456-0D100BC7BE60}">
      <dsp:nvSpPr>
        <dsp:cNvPr id="0" name=""/>
        <dsp:cNvSpPr/>
      </dsp:nvSpPr>
      <dsp:spPr>
        <a:xfrm>
          <a:off x="2925438" y="2041100"/>
          <a:ext cx="1251440" cy="1251440"/>
        </a:xfrm>
        <a:prstGeom prst="ellipse">
          <a:avLst/>
        </a:prstGeom>
        <a:solidFill>
          <a:srgbClr val="0070C0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Helpful</a:t>
          </a:r>
          <a:r>
            <a:rPr lang="en-US" sz="1000" kern="1200" dirty="0"/>
            <a:t> </a:t>
          </a:r>
        </a:p>
      </dsp:txBody>
      <dsp:txXfrm>
        <a:off x="3108707" y="2224369"/>
        <a:ext cx="884902" cy="884902"/>
      </dsp:txXfrm>
    </dsp:sp>
    <dsp:sp modelId="{3E3F3C7C-06D3-4FE0-A251-45FBB556831C}">
      <dsp:nvSpPr>
        <dsp:cNvPr id="0" name=""/>
        <dsp:cNvSpPr/>
      </dsp:nvSpPr>
      <dsp:spPr>
        <a:xfrm rot="13800000">
          <a:off x="4592513" y="2086228"/>
          <a:ext cx="1063715" cy="19054"/>
        </a:xfrm>
        <a:custGeom>
          <a:avLst/>
          <a:gdLst/>
          <a:ahLst/>
          <a:cxnLst/>
          <a:rect l="0" t="0" r="0" b="0"/>
          <a:pathLst>
            <a:path>
              <a:moveTo>
                <a:pt x="0" y="9527"/>
              </a:moveTo>
              <a:lnTo>
                <a:pt x="1063715" y="9527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097778" y="2069162"/>
        <a:ext cx="53185" cy="53185"/>
      </dsp:txXfrm>
    </dsp:sp>
    <dsp:sp modelId="{154F1749-7268-497B-9A8E-C2454C5E4F8F}">
      <dsp:nvSpPr>
        <dsp:cNvPr id="0" name=""/>
        <dsp:cNvSpPr/>
      </dsp:nvSpPr>
      <dsp:spPr>
        <a:xfrm>
          <a:off x="3754573" y="583278"/>
          <a:ext cx="1251440" cy="1251440"/>
        </a:xfrm>
        <a:prstGeom prst="ellipse">
          <a:avLst/>
        </a:prstGeom>
        <a:solidFill>
          <a:srgbClr val="FF3300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Knowledgeable</a:t>
          </a:r>
          <a:r>
            <a:rPr lang="en-US" sz="1150" kern="1200" dirty="0"/>
            <a:t> </a:t>
          </a:r>
        </a:p>
      </dsp:txBody>
      <dsp:txXfrm>
        <a:off x="3937842" y="766547"/>
        <a:ext cx="884902" cy="8849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AB1046-B4CC-4C3F-82A4-E210B5131DE2}">
      <dsp:nvSpPr>
        <dsp:cNvPr id="0" name=""/>
        <dsp:cNvSpPr/>
      </dsp:nvSpPr>
      <dsp:spPr>
        <a:xfrm>
          <a:off x="0" y="3622"/>
          <a:ext cx="5913437" cy="77164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72214C-968B-4778-AAD0-4AAECD268403}">
      <dsp:nvSpPr>
        <dsp:cNvPr id="0" name=""/>
        <dsp:cNvSpPr/>
      </dsp:nvSpPr>
      <dsp:spPr>
        <a:xfrm>
          <a:off x="233421" y="177241"/>
          <a:ext cx="424402" cy="424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BBA84B-EF9C-4993-ACD3-E60B1DDC5C63}">
      <dsp:nvSpPr>
        <dsp:cNvPr id="0" name=""/>
        <dsp:cNvSpPr/>
      </dsp:nvSpPr>
      <dsp:spPr>
        <a:xfrm>
          <a:off x="891244" y="3622"/>
          <a:ext cx="5022192" cy="77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65" tIns="81665" rIns="81665" bIns="8166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Visual</a:t>
          </a:r>
        </a:p>
      </dsp:txBody>
      <dsp:txXfrm>
        <a:off x="891244" y="3622"/>
        <a:ext cx="5022192" cy="771640"/>
      </dsp:txXfrm>
    </dsp:sp>
    <dsp:sp modelId="{6129D623-AA05-447B-951A-DA605758B158}">
      <dsp:nvSpPr>
        <dsp:cNvPr id="0" name=""/>
        <dsp:cNvSpPr/>
      </dsp:nvSpPr>
      <dsp:spPr>
        <a:xfrm>
          <a:off x="0" y="968173"/>
          <a:ext cx="5913437" cy="77164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E3C007-EC74-4BDE-8A63-5C5507F13B1F}">
      <dsp:nvSpPr>
        <dsp:cNvPr id="0" name=""/>
        <dsp:cNvSpPr/>
      </dsp:nvSpPr>
      <dsp:spPr>
        <a:xfrm>
          <a:off x="233421" y="1141792"/>
          <a:ext cx="424402" cy="424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C5AB27-5F7F-495E-BE71-E4B4DE02BA37}">
      <dsp:nvSpPr>
        <dsp:cNvPr id="0" name=""/>
        <dsp:cNvSpPr/>
      </dsp:nvSpPr>
      <dsp:spPr>
        <a:xfrm>
          <a:off x="891244" y="968173"/>
          <a:ext cx="5022192" cy="77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65" tIns="81665" rIns="81665" bIns="8166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Auditory</a:t>
          </a:r>
        </a:p>
      </dsp:txBody>
      <dsp:txXfrm>
        <a:off x="891244" y="968173"/>
        <a:ext cx="5022192" cy="771640"/>
      </dsp:txXfrm>
    </dsp:sp>
    <dsp:sp modelId="{23D619F0-5214-4A05-A08D-614605262F1B}">
      <dsp:nvSpPr>
        <dsp:cNvPr id="0" name=""/>
        <dsp:cNvSpPr/>
      </dsp:nvSpPr>
      <dsp:spPr>
        <a:xfrm>
          <a:off x="0" y="1932723"/>
          <a:ext cx="5913437" cy="77164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7DA971-8056-4361-B453-29BB7E734C06}">
      <dsp:nvSpPr>
        <dsp:cNvPr id="0" name=""/>
        <dsp:cNvSpPr/>
      </dsp:nvSpPr>
      <dsp:spPr>
        <a:xfrm>
          <a:off x="233421" y="2106342"/>
          <a:ext cx="424402" cy="424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9810AA-1B76-4F75-BD31-54E3EC054051}">
      <dsp:nvSpPr>
        <dsp:cNvPr id="0" name=""/>
        <dsp:cNvSpPr/>
      </dsp:nvSpPr>
      <dsp:spPr>
        <a:xfrm>
          <a:off x="891244" y="1932723"/>
          <a:ext cx="5022192" cy="77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65" tIns="81665" rIns="81665" bIns="8166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Reading/writing</a:t>
          </a:r>
        </a:p>
      </dsp:txBody>
      <dsp:txXfrm>
        <a:off x="891244" y="1932723"/>
        <a:ext cx="5022192" cy="771640"/>
      </dsp:txXfrm>
    </dsp:sp>
    <dsp:sp modelId="{767FF997-EEC7-4B73-97F3-FC8AF7ECE438}">
      <dsp:nvSpPr>
        <dsp:cNvPr id="0" name=""/>
        <dsp:cNvSpPr/>
      </dsp:nvSpPr>
      <dsp:spPr>
        <a:xfrm>
          <a:off x="0" y="2897274"/>
          <a:ext cx="5913437" cy="77164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AB8117-6220-4267-AE15-7D2E8C7245BD}">
      <dsp:nvSpPr>
        <dsp:cNvPr id="0" name=""/>
        <dsp:cNvSpPr/>
      </dsp:nvSpPr>
      <dsp:spPr>
        <a:xfrm>
          <a:off x="233421" y="3070893"/>
          <a:ext cx="424402" cy="4244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900481-ACFC-4296-A36E-A94543780B63}">
      <dsp:nvSpPr>
        <dsp:cNvPr id="0" name=""/>
        <dsp:cNvSpPr/>
      </dsp:nvSpPr>
      <dsp:spPr>
        <a:xfrm>
          <a:off x="891244" y="2897274"/>
          <a:ext cx="5022192" cy="77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65" tIns="81665" rIns="81665" bIns="8166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Kinesthetic (actually performing the task)</a:t>
          </a:r>
        </a:p>
      </dsp:txBody>
      <dsp:txXfrm>
        <a:off x="891244" y="2897274"/>
        <a:ext cx="5022192" cy="771640"/>
      </dsp:txXfrm>
    </dsp:sp>
    <dsp:sp modelId="{DD41EA21-13BE-48CB-AD12-B2E1962AB6A8}">
      <dsp:nvSpPr>
        <dsp:cNvPr id="0" name=""/>
        <dsp:cNvSpPr/>
      </dsp:nvSpPr>
      <dsp:spPr>
        <a:xfrm>
          <a:off x="0" y="3861824"/>
          <a:ext cx="5913437" cy="77164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438640-C338-4704-A0C7-F83AAE3DFFA1}">
      <dsp:nvSpPr>
        <dsp:cNvPr id="0" name=""/>
        <dsp:cNvSpPr/>
      </dsp:nvSpPr>
      <dsp:spPr>
        <a:xfrm>
          <a:off x="233421" y="4035443"/>
          <a:ext cx="424402" cy="42440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06EC4C-0850-412A-A9AC-F5C4F4D4425C}">
      <dsp:nvSpPr>
        <dsp:cNvPr id="0" name=""/>
        <dsp:cNvSpPr/>
      </dsp:nvSpPr>
      <dsp:spPr>
        <a:xfrm>
          <a:off x="891244" y="3861824"/>
          <a:ext cx="5022192" cy="77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65" tIns="81665" rIns="81665" bIns="8166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“</a:t>
          </a:r>
          <a:r>
            <a:rPr lang="en-US" sz="1900" i="1" kern="1200"/>
            <a:t>Any training/learning strategy that works is the right one”</a:t>
          </a:r>
          <a:endParaRPr lang="en-US" sz="1900" kern="1200"/>
        </a:p>
      </dsp:txBody>
      <dsp:txXfrm>
        <a:off x="891244" y="3861824"/>
        <a:ext cx="5022192" cy="7716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33619A-1F69-466D-BB35-13B6A0ACF664}">
      <dsp:nvSpPr>
        <dsp:cNvPr id="0" name=""/>
        <dsp:cNvSpPr/>
      </dsp:nvSpPr>
      <dsp:spPr>
        <a:xfrm>
          <a:off x="935070" y="807911"/>
          <a:ext cx="1002585" cy="10025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D0E845-FF9F-41FE-B1C9-AB6DD1C4B7B8}">
      <dsp:nvSpPr>
        <dsp:cNvPr id="0" name=""/>
        <dsp:cNvSpPr/>
      </dsp:nvSpPr>
      <dsp:spPr>
        <a:xfrm>
          <a:off x="4097" y="1901115"/>
          <a:ext cx="2864531" cy="429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200" kern="1200"/>
            <a:t>Communicate </a:t>
          </a:r>
        </a:p>
      </dsp:txBody>
      <dsp:txXfrm>
        <a:off x="4097" y="1901115"/>
        <a:ext cx="2864531" cy="429679"/>
      </dsp:txXfrm>
    </dsp:sp>
    <dsp:sp modelId="{7CEDD6A7-C134-4A97-B0DF-909EDB5430D2}">
      <dsp:nvSpPr>
        <dsp:cNvPr id="0" name=""/>
        <dsp:cNvSpPr/>
      </dsp:nvSpPr>
      <dsp:spPr>
        <a:xfrm>
          <a:off x="4097" y="2372943"/>
          <a:ext cx="2864531" cy="542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baseline="0" dirty="0"/>
            <a:t>with other trainers</a:t>
          </a:r>
          <a:endParaRPr lang="en-US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4097" y="2372943"/>
        <a:ext cx="2864531" cy="542372"/>
      </dsp:txXfrm>
    </dsp:sp>
    <dsp:sp modelId="{06B61C48-29EA-49B6-B677-D1878D7A2964}">
      <dsp:nvSpPr>
        <dsp:cNvPr id="0" name=""/>
        <dsp:cNvSpPr/>
      </dsp:nvSpPr>
      <dsp:spPr>
        <a:xfrm>
          <a:off x="4300894" y="807911"/>
          <a:ext cx="1002585" cy="10025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E7F605-A6CF-4DBE-AD44-AE30FBDC0EFD}">
      <dsp:nvSpPr>
        <dsp:cNvPr id="0" name=""/>
        <dsp:cNvSpPr/>
      </dsp:nvSpPr>
      <dsp:spPr>
        <a:xfrm>
          <a:off x="3369921" y="1901115"/>
          <a:ext cx="2864531" cy="429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200" kern="1200"/>
            <a:t>Take notes</a:t>
          </a:r>
        </a:p>
      </dsp:txBody>
      <dsp:txXfrm>
        <a:off x="3369921" y="1901115"/>
        <a:ext cx="2864531" cy="429679"/>
      </dsp:txXfrm>
    </dsp:sp>
    <dsp:sp modelId="{D000CA54-3C20-48C9-85AE-CE73508ADA4A}">
      <dsp:nvSpPr>
        <dsp:cNvPr id="0" name=""/>
        <dsp:cNvSpPr/>
      </dsp:nvSpPr>
      <dsp:spPr>
        <a:xfrm>
          <a:off x="3369921" y="2372943"/>
          <a:ext cx="2864531" cy="542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baseline="0"/>
            <a:t>Which trainee has completed what task</a:t>
          </a:r>
          <a:endParaRPr lang="en-US" sz="1700" kern="1200"/>
        </a:p>
      </dsp:txBody>
      <dsp:txXfrm>
        <a:off x="3369921" y="2372943"/>
        <a:ext cx="2864531" cy="542372"/>
      </dsp:txXfrm>
    </dsp:sp>
    <dsp:sp modelId="{BF5570EE-EEFE-49D0-B522-F2CB3888A3A9}">
      <dsp:nvSpPr>
        <dsp:cNvPr id="0" name=""/>
        <dsp:cNvSpPr/>
      </dsp:nvSpPr>
      <dsp:spPr>
        <a:xfrm>
          <a:off x="7666718" y="807911"/>
          <a:ext cx="1002585" cy="100258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5850A6-B7FB-42C6-B647-6924969207F4}">
      <dsp:nvSpPr>
        <dsp:cNvPr id="0" name=""/>
        <dsp:cNvSpPr/>
      </dsp:nvSpPr>
      <dsp:spPr>
        <a:xfrm>
          <a:off x="6735746" y="1901115"/>
          <a:ext cx="2864531" cy="429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200" kern="1200"/>
            <a:t>U drive</a:t>
          </a:r>
        </a:p>
      </dsp:txBody>
      <dsp:txXfrm>
        <a:off x="6735746" y="1901115"/>
        <a:ext cx="2864531" cy="429679"/>
      </dsp:txXfrm>
    </dsp:sp>
    <dsp:sp modelId="{D4FAE301-5685-4A8B-AFAC-EA1ACEED8A31}">
      <dsp:nvSpPr>
        <dsp:cNvPr id="0" name=""/>
        <dsp:cNvSpPr/>
      </dsp:nvSpPr>
      <dsp:spPr>
        <a:xfrm>
          <a:off x="6735746" y="2372943"/>
          <a:ext cx="2864531" cy="542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baseline="0"/>
            <a:t>Create folders</a:t>
          </a:r>
          <a:endParaRPr lang="en-US" sz="1700" kern="1200"/>
        </a:p>
      </dsp:txBody>
      <dsp:txXfrm>
        <a:off x="6735746" y="2372943"/>
        <a:ext cx="2864531" cy="5423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DB560-CCF0-4A45-82BD-D8C2BB75F5E7}">
      <dsp:nvSpPr>
        <dsp:cNvPr id="0" name=""/>
        <dsp:cNvSpPr/>
      </dsp:nvSpPr>
      <dsp:spPr>
        <a:xfrm>
          <a:off x="1116821" y="19746"/>
          <a:ext cx="1955812" cy="19558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2A524F-40BF-4E71-BE00-DC6580ED7BFF}">
      <dsp:nvSpPr>
        <dsp:cNvPr id="0" name=""/>
        <dsp:cNvSpPr/>
      </dsp:nvSpPr>
      <dsp:spPr>
        <a:xfrm>
          <a:off x="1533668" y="436559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66EB49-74E8-4F79-8FA0-3D7D92D5450D}">
      <dsp:nvSpPr>
        <dsp:cNvPr id="0" name=""/>
        <dsp:cNvSpPr/>
      </dsp:nvSpPr>
      <dsp:spPr>
        <a:xfrm>
          <a:off x="568334" y="2604494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Each Trainer will be given trainee scenarios</a:t>
          </a:r>
        </a:p>
      </dsp:txBody>
      <dsp:txXfrm>
        <a:off x="568334" y="2604494"/>
        <a:ext cx="3206250" cy="720000"/>
      </dsp:txXfrm>
    </dsp:sp>
    <dsp:sp modelId="{537EC760-E1BB-4BAF-9F9D-7289495C8973}">
      <dsp:nvSpPr>
        <dsp:cNvPr id="0" name=""/>
        <dsp:cNvSpPr/>
      </dsp:nvSpPr>
      <dsp:spPr>
        <a:xfrm>
          <a:off x="5897334" y="19746"/>
          <a:ext cx="1955812" cy="19558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3DAA24-2749-4EE0-BEA1-160DF8C81D2A}">
      <dsp:nvSpPr>
        <dsp:cNvPr id="0" name=""/>
        <dsp:cNvSpPr/>
      </dsp:nvSpPr>
      <dsp:spPr>
        <a:xfrm>
          <a:off x="6314213" y="436559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9E6DAF-2308-4D86-A110-A8E9F51D4B11}">
      <dsp:nvSpPr>
        <dsp:cNvPr id="0" name=""/>
        <dsp:cNvSpPr/>
      </dsp:nvSpPr>
      <dsp:spPr>
        <a:xfrm>
          <a:off x="5296976" y="2604494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Use the scenarios to fill out a Development report</a:t>
          </a:r>
        </a:p>
      </dsp:txBody>
      <dsp:txXfrm>
        <a:off x="5296976" y="2604494"/>
        <a:ext cx="320625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32D14C-D62C-4D6A-8DA0-A3937B7881A9}">
      <dsp:nvSpPr>
        <dsp:cNvPr id="0" name=""/>
        <dsp:cNvSpPr/>
      </dsp:nvSpPr>
      <dsp:spPr>
        <a:xfrm>
          <a:off x="0" y="176046"/>
          <a:ext cx="4158849" cy="7335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Speak up, inform your supervisor if you see a trainee is struggling</a:t>
          </a:r>
        </a:p>
      </dsp:txBody>
      <dsp:txXfrm>
        <a:off x="35811" y="211857"/>
        <a:ext cx="4087227" cy="661968"/>
      </dsp:txXfrm>
    </dsp:sp>
    <dsp:sp modelId="{BBFE85D9-C90D-440C-A68A-ABFCBFED425A}">
      <dsp:nvSpPr>
        <dsp:cNvPr id="0" name=""/>
        <dsp:cNvSpPr/>
      </dsp:nvSpPr>
      <dsp:spPr>
        <a:xfrm>
          <a:off x="0" y="964356"/>
          <a:ext cx="4158849" cy="7335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Complete Progress Reports in a timely manner</a:t>
          </a:r>
        </a:p>
      </dsp:txBody>
      <dsp:txXfrm>
        <a:off x="35811" y="1000167"/>
        <a:ext cx="4087227" cy="661968"/>
      </dsp:txXfrm>
    </dsp:sp>
    <dsp:sp modelId="{A6ADCA52-B279-41EF-9350-442983F6D213}">
      <dsp:nvSpPr>
        <dsp:cNvPr id="0" name=""/>
        <dsp:cNvSpPr/>
      </dsp:nvSpPr>
      <dsp:spPr>
        <a:xfrm>
          <a:off x="0" y="1752666"/>
          <a:ext cx="4158849" cy="7335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Document any reoccurring errors </a:t>
          </a:r>
        </a:p>
      </dsp:txBody>
      <dsp:txXfrm>
        <a:off x="35811" y="1788477"/>
        <a:ext cx="4087227" cy="661968"/>
      </dsp:txXfrm>
    </dsp:sp>
    <dsp:sp modelId="{74AF6BD0-9245-41A6-8E45-7BD08796DB69}">
      <dsp:nvSpPr>
        <dsp:cNvPr id="0" name=""/>
        <dsp:cNvSpPr/>
      </dsp:nvSpPr>
      <dsp:spPr>
        <a:xfrm>
          <a:off x="0" y="2540976"/>
          <a:ext cx="4158849" cy="7335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Another trainer may be assigned to show we’ve tried with multiple trainers.</a:t>
          </a:r>
        </a:p>
      </dsp:txBody>
      <dsp:txXfrm>
        <a:off x="35811" y="2576787"/>
        <a:ext cx="4087227" cy="6619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A0CE93-08D6-4A37-AEC3-E7106EFA1BCC}">
      <dsp:nvSpPr>
        <dsp:cNvPr id="0" name=""/>
        <dsp:cNvSpPr/>
      </dsp:nvSpPr>
      <dsp:spPr>
        <a:xfrm>
          <a:off x="0" y="108593"/>
          <a:ext cx="5913437" cy="106177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You are training 2 trainees at the same time and must cover your own workload</a:t>
          </a:r>
        </a:p>
      </dsp:txBody>
      <dsp:txXfrm>
        <a:off x="51832" y="160425"/>
        <a:ext cx="5809773" cy="958111"/>
      </dsp:txXfrm>
    </dsp:sp>
    <dsp:sp modelId="{91122798-5555-4B3C-AF47-F06CEFFF0883}">
      <dsp:nvSpPr>
        <dsp:cNvPr id="0" name=""/>
        <dsp:cNvSpPr/>
      </dsp:nvSpPr>
      <dsp:spPr>
        <a:xfrm>
          <a:off x="0" y="1227968"/>
          <a:ext cx="5913437" cy="1061775"/>
        </a:xfrm>
        <a:prstGeom prst="roundRect">
          <a:avLst/>
        </a:prstGeom>
        <a:gradFill rotWithShape="0">
          <a:gsLst>
            <a:gs pos="0">
              <a:schemeClr val="accent4">
                <a:hueOff val="-728438"/>
                <a:satOff val="-875"/>
                <a:lumOff val="-1046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-728438"/>
                <a:satOff val="-875"/>
                <a:lumOff val="-1046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-728438"/>
                <a:satOff val="-875"/>
                <a:lumOff val="-1046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Your trainee keeps making the same mistake over and over</a:t>
          </a:r>
        </a:p>
      </dsp:txBody>
      <dsp:txXfrm>
        <a:off x="51832" y="1279800"/>
        <a:ext cx="5809773" cy="958111"/>
      </dsp:txXfrm>
    </dsp:sp>
    <dsp:sp modelId="{2259CA88-CEA3-448A-B0C4-D7531DDC91FE}">
      <dsp:nvSpPr>
        <dsp:cNvPr id="0" name=""/>
        <dsp:cNvSpPr/>
      </dsp:nvSpPr>
      <dsp:spPr>
        <a:xfrm>
          <a:off x="0" y="2347344"/>
          <a:ext cx="5913437" cy="1061775"/>
        </a:xfrm>
        <a:prstGeom prst="roundRect">
          <a:avLst/>
        </a:prstGeom>
        <a:gradFill rotWithShape="0">
          <a:gsLst>
            <a:gs pos="0">
              <a:schemeClr val="accent4">
                <a:hueOff val="-1456876"/>
                <a:satOff val="-1750"/>
                <a:lumOff val="-2092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-1456876"/>
                <a:satOff val="-1750"/>
                <a:lumOff val="-2092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-1456876"/>
                <a:satOff val="-1750"/>
                <a:lumOff val="-2092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Your trainee does not stay on task, keeps surfing the internet/on their phone instead of handling their workload</a:t>
          </a:r>
        </a:p>
      </dsp:txBody>
      <dsp:txXfrm>
        <a:off x="51832" y="2399176"/>
        <a:ext cx="5809773" cy="958111"/>
      </dsp:txXfrm>
    </dsp:sp>
    <dsp:sp modelId="{19C8275C-C49F-4A95-946A-BCAA1418A2FC}">
      <dsp:nvSpPr>
        <dsp:cNvPr id="0" name=""/>
        <dsp:cNvSpPr/>
      </dsp:nvSpPr>
      <dsp:spPr>
        <a:xfrm>
          <a:off x="0" y="3466719"/>
          <a:ext cx="5913437" cy="1061775"/>
        </a:xfrm>
        <a:prstGeom prst="roundRect">
          <a:avLst/>
        </a:prstGeom>
        <a:gradFill rotWithShape="0">
          <a:gsLst>
            <a:gs pos="0">
              <a:schemeClr val="accent4">
                <a:hueOff val="-2185313"/>
                <a:satOff val="-2625"/>
                <a:lumOff val="-3138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-2185313"/>
                <a:satOff val="-2625"/>
                <a:lumOff val="-3138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-2185313"/>
                <a:satOff val="-2625"/>
                <a:lumOff val="-3138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Your trainee is continually argumentative toward you and is unwilling to listen to you</a:t>
          </a:r>
        </a:p>
      </dsp:txBody>
      <dsp:txXfrm>
        <a:off x="51832" y="3518551"/>
        <a:ext cx="5809773" cy="95811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F5DB90-79C4-4658-9953-1C0157987D9A}">
      <dsp:nvSpPr>
        <dsp:cNvPr id="0" name=""/>
        <dsp:cNvSpPr/>
      </dsp:nvSpPr>
      <dsp:spPr>
        <a:xfrm>
          <a:off x="0" y="29076"/>
          <a:ext cx="5913437" cy="148407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Your trainee has not been trained on certain tasks, however they are attempting to complete them anyway </a:t>
          </a:r>
        </a:p>
      </dsp:txBody>
      <dsp:txXfrm>
        <a:off x="72446" y="101522"/>
        <a:ext cx="5768545" cy="1339179"/>
      </dsp:txXfrm>
    </dsp:sp>
    <dsp:sp modelId="{91A39AA8-3CEB-4C43-ADCF-EE799CB54078}">
      <dsp:nvSpPr>
        <dsp:cNvPr id="0" name=""/>
        <dsp:cNvSpPr/>
      </dsp:nvSpPr>
      <dsp:spPr>
        <a:xfrm>
          <a:off x="0" y="1576508"/>
          <a:ext cx="5913437" cy="1484071"/>
        </a:xfrm>
        <a:prstGeom prst="roundRect">
          <a:avLst/>
        </a:prstGeom>
        <a:gradFill rotWithShape="0">
          <a:gsLst>
            <a:gs pos="0">
              <a:schemeClr val="accent5">
                <a:hueOff val="-842315"/>
                <a:satOff val="-3972"/>
                <a:lumOff val="98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842315"/>
                <a:satOff val="-3972"/>
                <a:lumOff val="98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842315"/>
                <a:satOff val="-3972"/>
                <a:lumOff val="98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Your trainee is wearing clothing that does not meet the dress code, your trainee states that it doesn’t bother anyone so it fine and not a big deal</a:t>
          </a:r>
        </a:p>
      </dsp:txBody>
      <dsp:txXfrm>
        <a:off x="72446" y="1648954"/>
        <a:ext cx="5768545" cy="1339179"/>
      </dsp:txXfrm>
    </dsp:sp>
    <dsp:sp modelId="{64B55E35-68BF-4390-8C92-ED0FB5759346}">
      <dsp:nvSpPr>
        <dsp:cNvPr id="0" name=""/>
        <dsp:cNvSpPr/>
      </dsp:nvSpPr>
      <dsp:spPr>
        <a:xfrm>
          <a:off x="0" y="3123939"/>
          <a:ext cx="5913437" cy="1484071"/>
        </a:xfrm>
        <a:prstGeom prst="roundRect">
          <a:avLst/>
        </a:prstGeom>
        <a:gradFill rotWithShape="0">
          <a:gsLst>
            <a:gs pos="0">
              <a:schemeClr val="accent5">
                <a:hueOff val="-1684631"/>
                <a:satOff val="-7944"/>
                <a:lumOff val="196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1684631"/>
                <a:satOff val="-7944"/>
                <a:lumOff val="196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1684631"/>
                <a:satOff val="-7944"/>
                <a:lumOff val="196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Your trainee keeps talking back to you in a rude manner</a:t>
          </a:r>
        </a:p>
      </dsp:txBody>
      <dsp:txXfrm>
        <a:off x="72446" y="3196385"/>
        <a:ext cx="5768545" cy="13391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C29B-0D18-4F61-8899-8E58779DABA5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A4ED63E-3600-479A-A274-7D3CB1DA662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101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C29B-0D18-4F61-8899-8E58779DABA5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D63E-3600-479A-A274-7D3CB1DA662F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788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C29B-0D18-4F61-8899-8E58779DABA5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D63E-3600-479A-A274-7D3CB1DA662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919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C29B-0D18-4F61-8899-8E58779DABA5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D63E-3600-479A-A274-7D3CB1DA662F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472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C29B-0D18-4F61-8899-8E58779DABA5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D63E-3600-479A-A274-7D3CB1DA662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267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C29B-0D18-4F61-8899-8E58779DABA5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D63E-3600-479A-A274-7D3CB1DA662F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193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C29B-0D18-4F61-8899-8E58779DABA5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D63E-3600-479A-A274-7D3CB1DA662F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09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C29B-0D18-4F61-8899-8E58779DABA5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D63E-3600-479A-A274-7D3CB1DA662F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742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C29B-0D18-4F61-8899-8E58779DABA5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D63E-3600-479A-A274-7D3CB1DA6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05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C29B-0D18-4F61-8899-8E58779DABA5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D63E-3600-479A-A274-7D3CB1DA662F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325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B1FC29B-0D18-4F61-8899-8E58779DABA5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D63E-3600-479A-A274-7D3CB1DA662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610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FC29B-0D18-4F61-8899-8E58779DABA5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A4ED63E-3600-479A-A274-7D3CB1DA662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111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sdlms.sumtotal.host/Core/pillarRedirect?relyingParty=LM&amp;url=https:%2F%2FCOSDLMS.sumtotal.host%2Flearning%2Fcore%2Factivitydetails%2FViewActivityDetails%3FUserMode%3D0%26ActivityId%3D357666%26ClassUnderStruct%3DFalse%26CallerUrl%3D%2Flearning%2Flearner%2FHome%2FGoToPortal%3Fkey%3D0%26SearchCallerURL%3Dhttps%253A%252F%252FCOSDLMS.sumtotal.host%252Fcore%252FsearchRedirect%253FViewType%253DList%2526SearchText%253Dgeneration%25252520island%2525253A%25252520an%25252520introduction%2526startRow%253D0%26SearchCallerID%3D2" TargetMode="External"/><Relationship Id="rId2" Type="http://schemas.openxmlformats.org/officeDocument/2006/relationships/hyperlink" Target="https://cosdlms.sumtotal.host/Core/pillarRedirect?relyingParty=LM&amp;url=https:%2F%2FCOSDLMS.sumtotal.host%2Flearning%2Fcore%2Factivitydetails%2FViewActivityDetails%3FUserMode%3D0%26ActivityId%3D357653%26ClassUnderStruct%3DFalse%26CallerUrl%3D%2Flearning%2Flearner%2FHome%2FGoToPortal%3Fkey%3D0%26SearchCallerURL%3Dhttps%253A%252F%252FCOSDLMS.sumtotal.host%252Fcore%252FsearchRedirect%253FViewType%253DList%2526SearchText%253Dgeneration%25252520island%2525253A%25252520an%25252520introduction%2526startRow%253D0%26SearchCallerID%3D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hyperlink" Target="https://cosdlms.sumtotal.host/Core/pillarRedirect?relyingParty=LM&amp;url=https:%2F%2FCOSDLMS.sumtotal.host%2Flearning%2Fcore%2Factivitydetails%2FViewActivityDetails%3FUserMode%3D0%26ActivityId%3D357671%26ClassUnderStruct%3DFalse%26CallerUrl%3D%2Flearning%2Flearner%2FHome%2FGoToPortal%3Fkey%3D0%26SearchCallerURL%3Dhttps%253A%252F%252FCOSDLMS.sumtotal.host%252Fcore%252FsearchRedirect%253FViewType%253DList%2526SearchText%253Dgeneration%25252520island%2525253A%25252520an%25252520introduction%2526startRow%253D0%26SearchCallerID%3D2" TargetMode="External"/><Relationship Id="rId4" Type="http://schemas.openxmlformats.org/officeDocument/2006/relationships/hyperlink" Target="https://cosdlms.sumtotal.host/Core/pillarRedirect?relyingParty=LM&amp;url=https:%2F%2FCOSDLMS.sumtotal.host%2Flearning%2Fcore%2Factivitydetails%2FViewActivityDetails%3FUserMode%3D0%26ActivityId%3D357672%26ClassUnderStruct%3DFalse%26CallerUrl%3D%2Flearning%2Flearner%2FHome%2FGoToPortal%3Fkey%3D0%26SearchCallerURL%3Dhttps%253A%252F%252FCOSDLMS.sumtotal.host%252Fcore%252FsearchRedirect%253FViewType%253DList%2526SearchText%253Dgeneration%25252520island%2525253A%25252520an%25252520introduction%2526startRow%253D0%26SearchCallerID%3D2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hyperlink" Target="https://ssp.sdsheriff.com/DSB/DPD/Training/Trainers/SitePages/Home.asp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B55A1-F14A-4969-A1DD-37DFEBF5B9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Train the trainer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284CAB-1C2B-4EF4-A553-7B254D7EAC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 education on being a trainer</a:t>
            </a:r>
          </a:p>
        </p:txBody>
      </p:sp>
    </p:spTree>
    <p:extLst>
      <p:ext uri="{BB962C8B-B14F-4D97-AF65-F5344CB8AC3E}">
        <p14:creationId xmlns:p14="http://schemas.microsoft.com/office/powerpoint/2010/main" val="620331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1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23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CB997A0-8275-4148-A11F-B8627FB18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r>
              <a:rPr lang="en-US" dirty="0"/>
              <a:t>Teaching strategies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ED42D-72A2-4EFF-B4F6-42EB16819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/>
          </a:bodyPr>
          <a:lstStyle/>
          <a:p>
            <a:r>
              <a:rPr lang="en-US" dirty="0"/>
              <a:t>State the objective </a:t>
            </a:r>
          </a:p>
          <a:p>
            <a:r>
              <a:rPr lang="en-US" dirty="0"/>
              <a:t>Present new material in small steps </a:t>
            </a:r>
          </a:p>
          <a:p>
            <a:r>
              <a:rPr lang="en-US" dirty="0"/>
              <a:t>Check for understanding </a:t>
            </a:r>
          </a:p>
          <a:p>
            <a:r>
              <a:rPr lang="en-US" dirty="0"/>
              <a:t>Guided practice </a:t>
            </a:r>
          </a:p>
          <a:p>
            <a:r>
              <a:rPr lang="en-US" dirty="0"/>
              <a:t>Provide feedback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 descr="Businesswoman at whiteboard leading meeting in conference room">
            <a:extLst>
              <a:ext uri="{FF2B5EF4-FFF2-40B4-BE49-F238E27FC236}">
                <a16:creationId xmlns:a16="http://schemas.microsoft.com/office/drawing/2014/main" id="{B7C00CCC-2652-4812-8096-96B086FE83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4" t="-189" r="271" b="189"/>
          <a:stretch/>
        </p:blipFill>
        <p:spPr>
          <a:xfrm>
            <a:off x="6093926" y="1116345"/>
            <a:ext cx="4821551" cy="386617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06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3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6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8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10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996C62-1DFD-4341-8281-5EE2032C4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dirty="0"/>
              <a:t>Different ways people learn</a:t>
            </a:r>
          </a:p>
        </p:txBody>
      </p:sp>
      <p:cxnSp>
        <p:nvCxnSpPr>
          <p:cNvPr id="41" name="Straight Connector 12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43" name="Picture 16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4" name="Straight Connector 18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Content Placeholder 2">
            <a:extLst>
              <a:ext uri="{FF2B5EF4-FFF2-40B4-BE49-F238E27FC236}">
                <a16:creationId xmlns:a16="http://schemas.microsoft.com/office/drawing/2014/main" id="{1EE0593C-2573-4ACC-BE52-860D717DE4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0596893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73434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17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olorful paper planes racing">
            <a:extLst>
              <a:ext uri="{FF2B5EF4-FFF2-40B4-BE49-F238E27FC236}">
                <a16:creationId xmlns:a16="http://schemas.microsoft.com/office/drawing/2014/main" id="{3F464B98-6207-4CA4-8E5D-C7A77699A9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0" b="97143" l="9961" r="89941">
                        <a14:foregroundMark x1="11670" y1="67692" x2="11670" y2="67692"/>
                        <a14:foregroundMark x1="15137" y1="66960" x2="15137" y2="66960"/>
                        <a14:foregroundMark x1="13770" y1="87985" x2="13770" y2="87985"/>
                        <a14:foregroundMark x1="14111" y1="91868" x2="14111" y2="91868"/>
                        <a14:foregroundMark x1="12354" y1="89817" x2="12354" y2="89817"/>
                        <a14:foregroundMark x1="28125" y1="67692" x2="28125" y2="67692"/>
                        <a14:foregroundMark x1="31445" y1="76410" x2="31445" y2="76410"/>
                        <a14:foregroundMark x1="30762" y1="84542" x2="30762" y2="84542"/>
                        <a14:foregroundMark x1="31787" y1="86081" x2="31787" y2="86081"/>
                        <a14:foregroundMark x1="31787" y1="83223" x2="31787" y2="83223"/>
                        <a14:foregroundMark x1="31787" y1="82711" x2="31787" y2="82711"/>
                        <a14:foregroundMark x1="31445" y1="81099" x2="31445" y2="81099"/>
                        <a14:foregroundMark x1="30908" y1="81099" x2="30908" y2="81099"/>
                        <a14:foregroundMark x1="30908" y1="81905" x2="30908" y2="81905"/>
                        <a14:foregroundMark x1="31250" y1="84029" x2="31250" y2="84029"/>
                        <a14:foregroundMark x1="31641" y1="85055" x2="31641" y2="85055"/>
                        <a14:foregroundMark x1="31787" y1="85861" x2="31787" y2="85861"/>
                        <a14:foregroundMark x1="31787" y1="85861" x2="31787" y2="85861"/>
                        <a14:foregroundMark x1="46143" y1="73480" x2="46143" y2="73480"/>
                        <a14:foregroundMark x1="49854" y1="73260" x2="49854" y2="73260"/>
                        <a14:foregroundMark x1="50000" y1="73260" x2="50000" y2="73260"/>
                        <a14:foregroundMark x1="45996" y1="64542" x2="45996" y2="64542"/>
                        <a14:foregroundMark x1="47754" y1="57729" x2="47754" y2="57729"/>
                        <a14:foregroundMark x1="47363" y1="97143" x2="47363" y2="97143"/>
                        <a14:foregroundMark x1="64209" y1="67473" x2="64209" y2="67473"/>
                        <a14:foregroundMark x1="64355" y1="67179" x2="64355" y2="67179"/>
                        <a14:foregroundMark x1="64355" y1="67179" x2="64355" y2="67179"/>
                        <a14:foregroundMark x1="64355" y1="65861" x2="64355" y2="65861"/>
                        <a14:foregroundMark x1="64355" y1="63810" x2="64355" y2="63810"/>
                        <a14:foregroundMark x1="65088" y1="57216" x2="65088" y2="57216"/>
                        <a14:foregroundMark x1="66113" y1="90037" x2="66113" y2="90037"/>
                        <a14:foregroundMark x1="67334" y1="88498" x2="67334" y2="88498"/>
                        <a14:foregroundMark x1="81006" y1="77143" x2="81006" y2="77143"/>
                        <a14:foregroundMark x1="80664" y1="76117" x2="80664" y2="76117"/>
                        <a14:foregroundMark x1="85938" y1="75897" x2="85938" y2="75897"/>
                        <a14:foregroundMark x1="85938" y1="75897" x2="85938" y2="75897"/>
                        <a14:foregroundMark x1="83447" y1="91136" x2="83447" y2="91136"/>
                        <a14:foregroundMark x1="83447" y1="91136" x2="83447" y2="91136"/>
                        <a14:foregroundMark x1="85205" y1="88498" x2="85205" y2="88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728" r="-1" b="-1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56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7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Rectangle 23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996C62-1DFD-4341-8281-5EE2032C4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-133350"/>
            <a:ext cx="3193050" cy="3657600"/>
          </a:xfrm>
        </p:spPr>
        <p:txBody>
          <a:bodyPr anchor="ctr">
            <a:normAutofit/>
          </a:bodyPr>
          <a:lstStyle/>
          <a:p>
            <a:r>
              <a:rPr lang="en-US" dirty="0"/>
              <a:t>Different ways people learn - Activity</a:t>
            </a:r>
          </a:p>
        </p:txBody>
      </p:sp>
      <p:cxnSp>
        <p:nvCxnSpPr>
          <p:cNvPr id="59" name="Straight Connector 25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DE6FA-BED1-418D-B438-C21F910C1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-266700"/>
            <a:ext cx="6085091" cy="6159500"/>
          </a:xfrm>
        </p:spPr>
        <p:txBody>
          <a:bodyPr anchor="ctr"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6000" dirty="0">
                <a:solidFill>
                  <a:schemeClr val="accent3"/>
                </a:solidFill>
              </a:rPr>
              <a:t>3 Sheets of paper</a:t>
            </a:r>
          </a:p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Round 1 – Auditory</a:t>
            </a:r>
          </a:p>
          <a:p>
            <a:r>
              <a:rPr lang="en-US" sz="3600" dirty="0">
                <a:solidFill>
                  <a:srgbClr val="00CCFF"/>
                </a:solidFill>
              </a:rPr>
              <a:t>Round 2 – Visual</a:t>
            </a:r>
          </a:p>
          <a:p>
            <a:r>
              <a:rPr lang="en-US" sz="3600" dirty="0">
                <a:solidFill>
                  <a:srgbClr val="00B050"/>
                </a:solidFill>
              </a:rPr>
              <a:t>Round 3 - Kinesthetic</a:t>
            </a:r>
          </a:p>
        </p:txBody>
      </p:sp>
      <p:sp>
        <p:nvSpPr>
          <p:cNvPr id="60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38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2ACC6-3AA2-42B7-A2BC-46275AEBC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Interacting with other generations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72D54-C851-4910-99B3-97D0521DF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Differences between people of all ages</a:t>
            </a:r>
          </a:p>
          <a:p>
            <a:pPr lvl="1"/>
            <a:r>
              <a:rPr lang="en-US" dirty="0"/>
              <a:t>Communication differences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LMS Training on Generations in the workplace</a:t>
            </a:r>
          </a:p>
          <a:p>
            <a:pPr marL="0" indent="0">
              <a:buNone/>
            </a:pPr>
            <a:endParaRPr lang="en-US" u="sng" dirty="0">
              <a:hlinkClick r:id="rId2"/>
            </a:endParaRPr>
          </a:p>
          <a:p>
            <a:r>
              <a:rPr lang="en-US" u="sng" dirty="0">
                <a:hlinkClick r:id="rId2"/>
              </a:rPr>
              <a:t>Generation Island: An Introduction</a:t>
            </a:r>
            <a:endParaRPr lang="en-US" dirty="0"/>
          </a:p>
          <a:p>
            <a:r>
              <a:rPr lang="en-US" u="sng" dirty="0">
                <a:hlinkClick r:id="rId3"/>
              </a:rPr>
              <a:t>Generation Island: Generation X</a:t>
            </a:r>
            <a:endParaRPr lang="en-US" dirty="0"/>
          </a:p>
          <a:p>
            <a:r>
              <a:rPr lang="en-US" u="sng" dirty="0">
                <a:hlinkClick r:id="rId4"/>
              </a:rPr>
              <a:t>Generation Island: The Baby Boomers</a:t>
            </a:r>
            <a:endParaRPr lang="en-US" dirty="0"/>
          </a:p>
          <a:p>
            <a:r>
              <a:rPr lang="en-US" u="sng" dirty="0">
                <a:hlinkClick r:id="rId5"/>
              </a:rPr>
              <a:t>Generation Island: The Millennials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9FF8AD-880B-4C77-B994-C74FAC5E10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1787" y="5705475"/>
            <a:ext cx="64484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313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8">
            <a:extLst>
              <a:ext uri="{FF2B5EF4-FFF2-40B4-BE49-F238E27FC236}">
                <a16:creationId xmlns:a16="http://schemas.microsoft.com/office/drawing/2014/main" id="{482E7304-2AC2-4A5C-924D-A6AC3FFC5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1B28F0-3FA5-4835-9F51-0D209FA1D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Staying organized</a:t>
            </a:r>
          </a:p>
        </p:txBody>
      </p:sp>
      <p:cxnSp>
        <p:nvCxnSpPr>
          <p:cNvPr id="26" name="Straight Connector 10">
            <a:extLst>
              <a:ext uri="{FF2B5EF4-FFF2-40B4-BE49-F238E27FC236}">
                <a16:creationId xmlns:a16="http://schemas.microsoft.com/office/drawing/2014/main" id="{D259FEF2-F6A5-442F-BA10-4E39EECD0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Rectangle 12">
            <a:extLst>
              <a:ext uri="{FF2B5EF4-FFF2-40B4-BE49-F238E27FC236}">
                <a16:creationId xmlns:a16="http://schemas.microsoft.com/office/drawing/2014/main" id="{A3C183B1-1D4B-4E3D-A02E-A426E3BFA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28" name="Content Placeholder 2">
            <a:extLst>
              <a:ext uri="{FF2B5EF4-FFF2-40B4-BE49-F238E27FC236}">
                <a16:creationId xmlns:a16="http://schemas.microsoft.com/office/drawing/2014/main" id="{3E34D0A1-E253-4B95-BE81-776BBA369F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5187636"/>
              </p:ext>
            </p:extLst>
          </p:nvPr>
        </p:nvGraphicFramePr>
        <p:xfrm>
          <a:off x="1541094" y="2011616"/>
          <a:ext cx="9604375" cy="372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E23FDC91-D015-46A9-B0AC-E37B51B702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94129" y="5996867"/>
            <a:ext cx="12443291" cy="117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05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9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11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7E7302C-5132-4DEE-BADD-C4C0CDE7F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>
            <a:normAutofit/>
          </a:bodyPr>
          <a:lstStyle/>
          <a:p>
            <a:r>
              <a:rPr lang="en-US"/>
              <a:t>Progress Reports</a:t>
            </a:r>
            <a:endParaRPr lang="en-US" dirty="0"/>
          </a:p>
        </p:txBody>
      </p:sp>
      <p:sp>
        <p:nvSpPr>
          <p:cNvPr id="32" name="Rectangle 13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41462-91A7-468D-A034-D48F7288C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1950988"/>
            <a:ext cx="4475364" cy="437567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1700" dirty="0"/>
              <a:t>Please complete them in timely manner </a:t>
            </a:r>
          </a:p>
          <a:p>
            <a:pPr>
              <a:lnSpc>
                <a:spcPct val="110000"/>
              </a:lnSpc>
            </a:pPr>
            <a:r>
              <a:rPr lang="en-US" sz="1700" dirty="0"/>
              <a:t>Due every two weeks </a:t>
            </a:r>
          </a:p>
          <a:p>
            <a:pPr>
              <a:lnSpc>
                <a:spcPct val="110000"/>
              </a:lnSpc>
            </a:pPr>
            <a:r>
              <a:rPr lang="en-US" sz="1700" dirty="0"/>
              <a:t>Check mark any of the Training Objectives that were processed throughout the rating period. </a:t>
            </a:r>
          </a:p>
          <a:p>
            <a:pPr lvl="1">
              <a:lnSpc>
                <a:spcPct val="110000"/>
              </a:lnSpc>
            </a:pPr>
            <a:r>
              <a:rPr lang="en-US" sz="1500" dirty="0"/>
              <a:t>Explained and demonstrated</a:t>
            </a:r>
          </a:p>
          <a:p>
            <a:pPr lvl="1">
              <a:lnSpc>
                <a:spcPct val="110000"/>
              </a:lnSpc>
            </a:pPr>
            <a:r>
              <a:rPr lang="en-US" sz="1500" dirty="0"/>
              <a:t>Received training </a:t>
            </a:r>
          </a:p>
          <a:p>
            <a:pPr lvl="1">
              <a:lnSpc>
                <a:spcPct val="110000"/>
              </a:lnSpc>
            </a:pPr>
            <a:r>
              <a:rPr lang="en-US" sz="1500" dirty="0"/>
              <a:t>Practicing with guidance </a:t>
            </a:r>
          </a:p>
          <a:p>
            <a:pPr lvl="1">
              <a:lnSpc>
                <a:spcPct val="110000"/>
              </a:lnSpc>
            </a:pPr>
            <a:r>
              <a:rPr lang="en-US" sz="1500" dirty="0"/>
              <a:t>Progressing w/min. guidance </a:t>
            </a:r>
          </a:p>
          <a:p>
            <a:pPr lvl="1">
              <a:lnSpc>
                <a:spcPct val="110000"/>
              </a:lnSpc>
            </a:pPr>
            <a:r>
              <a:rPr lang="en-US" sz="1500" dirty="0"/>
              <a:t>Proficient </a:t>
            </a:r>
          </a:p>
          <a:p>
            <a:pPr lvl="1">
              <a:lnSpc>
                <a:spcPct val="110000"/>
              </a:lnSpc>
            </a:pPr>
            <a:r>
              <a:rPr lang="en-US" sz="1500" dirty="0"/>
              <a:t>See Trainee Development Report - </a:t>
            </a:r>
          </a:p>
          <a:p>
            <a:pPr>
              <a:lnSpc>
                <a:spcPct val="110000"/>
              </a:lnSpc>
            </a:pPr>
            <a:r>
              <a:rPr lang="en-US" sz="1700" dirty="0"/>
              <a:t>Trainer Comments- area for you to write any comments</a:t>
            </a:r>
          </a:p>
          <a:p>
            <a:pPr lvl="1">
              <a:lnSpc>
                <a:spcPct val="110000"/>
              </a:lnSpc>
            </a:pPr>
            <a:r>
              <a:rPr lang="en-US" sz="1500" dirty="0"/>
              <a:t>Reading Assignment complete</a:t>
            </a:r>
          </a:p>
          <a:p>
            <a:pPr lvl="1">
              <a:lnSpc>
                <a:spcPct val="110000"/>
              </a:lnSpc>
            </a:pPr>
            <a:r>
              <a:rPr lang="en-US" sz="1500" dirty="0"/>
              <a:t>Total Hours </a:t>
            </a:r>
          </a:p>
          <a:p>
            <a:pPr>
              <a:lnSpc>
                <a:spcPct val="110000"/>
              </a:lnSpc>
            </a:pPr>
            <a:r>
              <a:rPr lang="en-US" sz="1700" dirty="0"/>
              <a:t>Praise is encouraged, it doesn’t always have to be negative. </a:t>
            </a:r>
          </a:p>
          <a:p>
            <a:pPr>
              <a:lnSpc>
                <a:spcPct val="110000"/>
              </a:lnSpc>
            </a:pPr>
            <a:endParaRPr lang="en-US" sz="1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952061-037B-47D9-A84E-E84B59E11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33825"/>
            <a:ext cx="5826075" cy="5287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Picture 15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4" name="Straight Connector 17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01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8AECC-B111-4CCB-BFA6-0E97B8402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671" y="2003898"/>
            <a:ext cx="3273099" cy="1042192"/>
          </a:xfrm>
        </p:spPr>
        <p:txBody>
          <a:bodyPr>
            <a:normAutofit/>
          </a:bodyPr>
          <a:lstStyle/>
          <a:p>
            <a:r>
              <a:rPr lang="en-US" sz="3200"/>
              <a:t>supplemental REPORT </a:t>
            </a:r>
            <a:endParaRPr lang="en-US" sz="3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530C97-890E-42AE-B826-A1C97CAEDD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82" t="439" r="754"/>
          <a:stretch/>
        </p:blipFill>
        <p:spPr>
          <a:xfrm>
            <a:off x="6439591" y="184669"/>
            <a:ext cx="4961225" cy="65165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DA2420-C749-488C-BC5B-5DA65872F4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4671" y="3296109"/>
            <a:ext cx="3275013" cy="1234704"/>
          </a:xfrm>
        </p:spPr>
        <p:txBody>
          <a:bodyPr>
            <a:normAutofit/>
          </a:bodyPr>
          <a:lstStyle/>
          <a:p>
            <a:r>
              <a:rPr lang="en-US"/>
              <a:t>Can be used when additional tasks are presented </a:t>
            </a:r>
            <a:r>
              <a:rPr lang="en-US" dirty="0"/>
              <a:t>that are not listed on the Progress Report</a:t>
            </a:r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517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870E0-AD50-4CBC-A7CE-1E7BBDBD1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7009" y="344538"/>
            <a:ext cx="3644664" cy="1575881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Trainee development report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2F8838-5F6F-40F2-BDB9-88DF3B7591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67" t="2995"/>
          <a:stretch/>
        </p:blipFill>
        <p:spPr>
          <a:xfrm>
            <a:off x="1362397" y="87881"/>
            <a:ext cx="5000017" cy="66822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C6828D-53E6-4E59-B930-FEAF0E370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56000" y="2117125"/>
            <a:ext cx="3580411" cy="3458516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a trainee requires additional development on a certain topic a Trainee Development Report will be utilized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form will be completed on a </a:t>
            </a:r>
            <a:r>
              <a:rPr lang="en-US" u="sng" dirty="0"/>
              <a:t>weekly</a:t>
            </a:r>
            <a:r>
              <a:rPr lang="en-US" dirty="0"/>
              <a:t> basis in ADDITION to the progress report.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will be a collaboration between the trainee, trainer, shift DPS, training DPS and the SOS.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Include Print screens </a:t>
            </a:r>
          </a:p>
        </p:txBody>
      </p:sp>
    </p:spTree>
    <p:extLst>
      <p:ext uri="{BB962C8B-B14F-4D97-AF65-F5344CB8AC3E}">
        <p14:creationId xmlns:p14="http://schemas.microsoft.com/office/powerpoint/2010/main" val="277627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10">
            <a:extLst>
              <a:ext uri="{FF2B5EF4-FFF2-40B4-BE49-F238E27FC236}">
                <a16:creationId xmlns:a16="http://schemas.microsoft.com/office/drawing/2014/main" id="{742C14A9-3617-46DD-9FC4-ED828A7D3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12">
            <a:extLst>
              <a:ext uri="{FF2B5EF4-FFF2-40B4-BE49-F238E27FC236}">
                <a16:creationId xmlns:a16="http://schemas.microsoft.com/office/drawing/2014/main" id="{19AB0109-1C89-41F0-9EDF-3DE017BE3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A4FCEEA-FD6A-49D6-BC6A-616ED15D8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5550357" cy="1049235"/>
          </a:xfrm>
        </p:spPr>
        <p:txBody>
          <a:bodyPr>
            <a:normAutofit/>
          </a:bodyPr>
          <a:lstStyle/>
          <a:p>
            <a:r>
              <a:rPr lang="en-US" dirty="0"/>
              <a:t>tracking hours</a:t>
            </a:r>
          </a:p>
        </p:txBody>
      </p:sp>
      <p:sp>
        <p:nvSpPr>
          <p:cNvPr id="68" name="Rectangle 14">
            <a:extLst>
              <a:ext uri="{FF2B5EF4-FFF2-40B4-BE49-F238E27FC236}">
                <a16:creationId xmlns:a16="http://schemas.microsoft.com/office/drawing/2014/main" id="{19E5CB6C-D5A1-44AB-BAD0-E76C67ED2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72E06-F47F-44A8-AD9D-F9AA6C725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3"/>
            <a:ext cx="5124319" cy="2906464"/>
          </a:xfrm>
        </p:spPr>
        <p:txBody>
          <a:bodyPr>
            <a:normAutofit/>
          </a:bodyPr>
          <a:lstStyle/>
          <a:p>
            <a:r>
              <a:rPr lang="en-US" dirty="0"/>
              <a:t>Hours are set as a guideline. Some may require more hours while others will comprehend and be ready to move on sooner. </a:t>
            </a:r>
          </a:p>
          <a:p>
            <a:r>
              <a:rPr lang="en-US" dirty="0"/>
              <a:t>Make sure to track hours on your progress reports (outlook calendar, copy of schedule, excel spreadsheet) </a:t>
            </a:r>
          </a:p>
        </p:txBody>
      </p:sp>
      <p:pic>
        <p:nvPicPr>
          <p:cNvPr id="69" name="Picture 16">
            <a:extLst>
              <a:ext uri="{FF2B5EF4-FFF2-40B4-BE49-F238E27FC236}">
                <a16:creationId xmlns:a16="http://schemas.microsoft.com/office/drawing/2014/main" id="{D5A16967-5C32-4A48-9F02-4F0228AC8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0" name="Straight Connector 18">
            <a:extLst>
              <a:ext uri="{FF2B5EF4-FFF2-40B4-BE49-F238E27FC236}">
                <a16:creationId xmlns:a16="http://schemas.microsoft.com/office/drawing/2014/main" id="{942D078B-EF20-4DB1-AA1B-87F212C56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AD7E6BC-5ED4-47E4-A335-65891591A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0623" y="330990"/>
            <a:ext cx="2205780" cy="52810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FE4BE9-E9BD-436B-AE6E-96A160826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3900" y="1507523"/>
            <a:ext cx="2145449" cy="3055831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9937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28674-FFF7-4ECE-ABA9-F9E020075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883" y="1126376"/>
            <a:ext cx="9607661" cy="1056319"/>
          </a:xfrm>
        </p:spPr>
        <p:txBody>
          <a:bodyPr/>
          <a:lstStyle/>
          <a:p>
            <a:r>
              <a:rPr lang="en-US" dirty="0"/>
              <a:t>Final column on progress report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DAAE2F-9CD1-4BDE-97CE-80A42346B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7190" y="2062264"/>
            <a:ext cx="6276571" cy="38350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This Replaces the task management form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2289ADE-582C-4F1C-85CC-505472F81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28835" y="2853501"/>
            <a:ext cx="4645152" cy="2451667"/>
          </a:xfrm>
        </p:spPr>
        <p:txBody>
          <a:bodyPr/>
          <a:lstStyle/>
          <a:p>
            <a:r>
              <a:rPr lang="en-US" dirty="0"/>
              <a:t>“In Progress” will be indicated, while training is on going </a:t>
            </a:r>
          </a:p>
          <a:p>
            <a:r>
              <a:rPr lang="en-US" dirty="0"/>
              <a:t>When a trainee has demonstrated understanding of a training objective the trainer and trainee will date and ARJIS on the line.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829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Placeholder 12">
            <a:extLst>
              <a:ext uri="{FF2B5EF4-FFF2-40B4-BE49-F238E27FC236}">
                <a16:creationId xmlns:a16="http://schemas.microsoft.com/office/drawing/2014/main" id="{FFBDC7AE-2F28-4917-BE0F-FD1B353697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552" r="3" b="414"/>
          <a:stretch/>
        </p:blipFill>
        <p:spPr>
          <a:xfrm>
            <a:off x="8132064" y="1"/>
            <a:ext cx="4067496" cy="2258568"/>
          </a:xfrm>
          <a:prstGeom prst="rect">
            <a:avLst/>
          </a:prstGeom>
          <a:noFill/>
        </p:spPr>
      </p:pic>
      <p:pic>
        <p:nvPicPr>
          <p:cNvPr id="97" name="Picture Placeholder 12">
            <a:extLst>
              <a:ext uri="{FF2B5EF4-FFF2-40B4-BE49-F238E27FC236}">
                <a16:creationId xmlns:a16="http://schemas.microsoft.com/office/drawing/2014/main" id="{F87EF2E1-9A46-43B7-A484-37608299E2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29" r="3" b="9387"/>
          <a:stretch/>
        </p:blipFill>
        <p:spPr>
          <a:xfrm>
            <a:off x="8132064" y="2299716"/>
            <a:ext cx="4067496" cy="2258568"/>
          </a:xfrm>
          <a:prstGeom prst="rect">
            <a:avLst/>
          </a:prstGeom>
        </p:spPr>
      </p:pic>
      <p:pic>
        <p:nvPicPr>
          <p:cNvPr id="138" name="Picture Placeholder 12">
            <a:extLst>
              <a:ext uri="{FF2B5EF4-FFF2-40B4-BE49-F238E27FC236}">
                <a16:creationId xmlns:a16="http://schemas.microsoft.com/office/drawing/2014/main" id="{E488910F-6165-44FD-A2FE-F2FAFAEBC4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674" r="3" b="18292"/>
          <a:stretch/>
        </p:blipFill>
        <p:spPr>
          <a:xfrm>
            <a:off x="8124504" y="4599432"/>
            <a:ext cx="4067496" cy="2258568"/>
          </a:xfrm>
          <a:prstGeom prst="rect">
            <a:avLst/>
          </a:prstGeom>
          <a:noFill/>
        </p:spPr>
      </p:pic>
      <p:pic>
        <p:nvPicPr>
          <p:cNvPr id="89" name="Picture Placeholder 12">
            <a:extLst>
              <a:ext uri="{FF2B5EF4-FFF2-40B4-BE49-F238E27FC236}">
                <a16:creationId xmlns:a16="http://schemas.microsoft.com/office/drawing/2014/main" id="{0C6F0E9E-5842-4438-A5B4-6C2FF45925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113" b="-2"/>
          <a:stretch/>
        </p:blipFill>
        <p:spPr>
          <a:xfrm>
            <a:off x="1" y="10"/>
            <a:ext cx="8127681" cy="6857990"/>
          </a:xfrm>
          <a:prstGeom prst="rect">
            <a:avLst/>
          </a:prstGeom>
        </p:spPr>
      </p:pic>
      <p:sp>
        <p:nvSpPr>
          <p:cNvPr id="184" name="Rectangle 163">
            <a:extLst>
              <a:ext uri="{FF2B5EF4-FFF2-40B4-BE49-F238E27FC236}">
                <a16:creationId xmlns:a16="http://schemas.microsoft.com/office/drawing/2014/main" id="{58BBC6BB-2040-4E07-BDD7-479ECCE67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6753"/>
            <a:ext cx="6285648" cy="5572810"/>
          </a:xfrm>
          <a:prstGeom prst="rect">
            <a:avLst/>
          </a:prstGeom>
          <a:solidFill>
            <a:srgbClr val="000001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A4A7D0-B14A-4A2A-BA6F-951A7E3CE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017" y="804520"/>
            <a:ext cx="4788203" cy="104923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Introductions</a:t>
            </a:r>
          </a:p>
        </p:txBody>
      </p:sp>
      <p:cxnSp>
        <p:nvCxnSpPr>
          <p:cNvPr id="185" name="Straight Connector 165">
            <a:extLst>
              <a:ext uri="{FF2B5EF4-FFF2-40B4-BE49-F238E27FC236}">
                <a16:creationId xmlns:a16="http://schemas.microsoft.com/office/drawing/2014/main" id="{69E02D28-FFEC-494C-94EE-174736ED9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6385" y="1847088"/>
            <a:ext cx="4785529" cy="0"/>
          </a:xfrm>
          <a:prstGeom prst="line">
            <a:avLst/>
          </a:prstGeom>
          <a:ln w="31750">
            <a:solidFill>
              <a:srgbClr val="76B6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F809F-EA9B-46A7-BCC8-858445689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017" y="2015733"/>
            <a:ext cx="4788203" cy="4021267"/>
          </a:xfrm>
        </p:spPr>
        <p:txBody>
          <a:bodyPr>
            <a:normAutofit/>
          </a:bodyPr>
          <a:lstStyle/>
          <a:p>
            <a:pPr>
              <a:buClr>
                <a:srgbClr val="76B6FF"/>
              </a:buClr>
            </a:pPr>
            <a:r>
              <a:rPr lang="en-US" dirty="0">
                <a:solidFill>
                  <a:srgbClr val="FFFFFE"/>
                </a:solidFill>
              </a:rPr>
              <a:t>Name</a:t>
            </a:r>
          </a:p>
          <a:p>
            <a:pPr lvl="1">
              <a:buClr>
                <a:srgbClr val="76B6FF"/>
              </a:buClr>
            </a:pPr>
            <a:r>
              <a:rPr lang="en-US" dirty="0">
                <a:solidFill>
                  <a:srgbClr val="FFFFFE"/>
                </a:solidFill>
              </a:rPr>
              <a:t>DIA or DPT</a:t>
            </a:r>
          </a:p>
          <a:p>
            <a:pPr lvl="1">
              <a:buClr>
                <a:srgbClr val="76B6FF"/>
              </a:buClr>
            </a:pPr>
            <a:r>
              <a:rPr lang="en-US" dirty="0">
                <a:solidFill>
                  <a:srgbClr val="FFFFFE"/>
                </a:solidFill>
              </a:rPr>
              <a:t>Facility</a:t>
            </a:r>
          </a:p>
          <a:p>
            <a:pPr lvl="1">
              <a:buClr>
                <a:srgbClr val="76B6FF"/>
              </a:buClr>
            </a:pPr>
            <a:r>
              <a:rPr lang="en-US" dirty="0">
                <a:solidFill>
                  <a:srgbClr val="FFFFFE"/>
                </a:solidFill>
              </a:rPr>
              <a:t>Shift</a:t>
            </a:r>
          </a:p>
          <a:p>
            <a:pPr lvl="1">
              <a:buClr>
                <a:srgbClr val="76B6FF"/>
              </a:buClr>
            </a:pPr>
            <a:r>
              <a:rPr lang="en-US" dirty="0">
                <a:solidFill>
                  <a:srgbClr val="FFFFFE"/>
                </a:solidFill>
              </a:rPr>
              <a:t>How long have you been </a:t>
            </a:r>
            <a:r>
              <a:rPr lang="en-US">
                <a:solidFill>
                  <a:srgbClr val="FFFFFE"/>
                </a:solidFill>
              </a:rPr>
              <a:t>with DPD</a:t>
            </a:r>
            <a:endParaRPr lang="en-US" dirty="0">
              <a:solidFill>
                <a:srgbClr val="FFFFFE"/>
              </a:solidFill>
            </a:endParaRPr>
          </a:p>
          <a:p>
            <a:pPr lvl="1">
              <a:buClr>
                <a:srgbClr val="76B6FF"/>
              </a:buClr>
            </a:pPr>
            <a:r>
              <a:rPr lang="en-US" dirty="0">
                <a:solidFill>
                  <a:srgbClr val="FFFFFE"/>
                </a:solidFill>
              </a:rPr>
              <a:t>Why you became a trainer</a:t>
            </a:r>
          </a:p>
        </p:txBody>
      </p:sp>
      <p:cxnSp>
        <p:nvCxnSpPr>
          <p:cNvPr id="186" name="Straight Connector 167">
            <a:extLst>
              <a:ext uri="{FF2B5EF4-FFF2-40B4-BE49-F238E27FC236}">
                <a16:creationId xmlns:a16="http://schemas.microsoft.com/office/drawing/2014/main" id="{E1FC94C5-01D5-4402-878B-79FC1C4DC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3" y="-680"/>
            <a:ext cx="0" cy="6858003"/>
          </a:xfrm>
          <a:prstGeom prst="line">
            <a:avLst/>
          </a:prstGeom>
          <a:ln w="101600">
            <a:solidFill>
              <a:srgbClr val="000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69">
            <a:extLst>
              <a:ext uri="{FF2B5EF4-FFF2-40B4-BE49-F238E27FC236}">
                <a16:creationId xmlns:a16="http://schemas.microsoft.com/office/drawing/2014/main" id="{7EEC20DD-747D-4832-B7A5-C3A46B931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127680" y="2272143"/>
            <a:ext cx="4064320" cy="0"/>
          </a:xfrm>
          <a:prstGeom prst="line">
            <a:avLst/>
          </a:prstGeom>
          <a:ln w="101600">
            <a:solidFill>
              <a:srgbClr val="000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0450C9E3-DF9B-45FA-9E22-FD156F87D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127680" y="4575075"/>
            <a:ext cx="4064320" cy="0"/>
          </a:xfrm>
          <a:prstGeom prst="line">
            <a:avLst/>
          </a:prstGeom>
          <a:ln w="101600">
            <a:solidFill>
              <a:srgbClr val="000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719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7302C-5132-4DEE-BADD-C4C0CDE7F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completing Progress Reports - Activity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EE27E8C1-C3E1-4935-89AD-86F08AE149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2974937"/>
              </p:ext>
            </p:extLst>
          </p:nvPr>
        </p:nvGraphicFramePr>
        <p:xfrm>
          <a:off x="1450975" y="2340435"/>
          <a:ext cx="9604375" cy="3324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0405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B28F0-3FA5-4835-9F51-0D209FA1D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Non-Retention</a:t>
            </a:r>
          </a:p>
        </p:txBody>
      </p:sp>
      <p:grpSp>
        <p:nvGrpSpPr>
          <p:cNvPr id="4107" name="Group 70">
            <a:extLst>
              <a:ext uri="{FF2B5EF4-FFF2-40B4-BE49-F238E27FC236}">
                <a16:creationId xmlns:a16="http://schemas.microsoft.com/office/drawing/2014/main" id="{93401815-9C3D-43EE-B4E4-2504090CE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9823" y="2012810"/>
            <a:ext cx="4948659" cy="3453535"/>
            <a:chOff x="7807230" y="2012810"/>
            <a:chExt cx="3251252" cy="3459865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DC52205-72B7-41BE-99DF-6B24F25ED6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298BFFC9-C8B3-41FE-B9CC-C492B0794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8" name="Picture 2" descr="Tips on Motivating your Sales Team and Staying Motivated Yourself | Hoopla">
            <a:extLst>
              <a:ext uri="{FF2B5EF4-FFF2-40B4-BE49-F238E27FC236}">
                <a16:creationId xmlns:a16="http://schemas.microsoft.com/office/drawing/2014/main" id="{4049DF5D-C884-42C0-BD5C-30D496ADAB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1" r="17177" b="2"/>
          <a:stretch/>
        </p:blipFill>
        <p:spPr bwMode="auto">
          <a:xfrm>
            <a:off x="6277257" y="2174242"/>
            <a:ext cx="4613872" cy="31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8" name="Content Placeholder 2">
            <a:extLst>
              <a:ext uri="{FF2B5EF4-FFF2-40B4-BE49-F238E27FC236}">
                <a16:creationId xmlns:a16="http://schemas.microsoft.com/office/drawing/2014/main" id="{1E0C0CA1-2237-461E-9EF0-C6C9C3AB9E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5372367"/>
              </p:ext>
            </p:extLst>
          </p:nvPr>
        </p:nvGraphicFramePr>
        <p:xfrm>
          <a:off x="1451579" y="2015734"/>
          <a:ext cx="4158849" cy="3450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6910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43592-32DF-438A-9D72-1B299275B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0" rtlCol="0" anchor="ctr">
            <a:normAutofit/>
          </a:bodyPr>
          <a:lstStyle/>
          <a:p>
            <a:r>
              <a:rPr lang="en-US" sz="5400" dirty="0"/>
              <a:t>Confidentiality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D290199-4229-40BD-B5FA-A4D5DED55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7191" y="1957099"/>
            <a:ext cx="4645152" cy="477129"/>
          </a:xfrm>
        </p:spPr>
        <p:txBody>
          <a:bodyPr>
            <a:normAutofit/>
          </a:bodyPr>
          <a:lstStyle/>
          <a:p>
            <a:r>
              <a:rPr lang="en-US" dirty="0"/>
              <a:t>responsibility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174F755-F1D2-46FC-A3DC-7E1263C99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90600" y="2458942"/>
            <a:ext cx="5421761" cy="3160808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/>
              <a:t>Always be mindful of </a:t>
            </a:r>
            <a:r>
              <a:rPr lang="en-US" b="1" dirty="0"/>
              <a:t>what/where </a:t>
            </a:r>
            <a:r>
              <a:rPr lang="en-US" dirty="0"/>
              <a:t>you are saying: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“In Spirit of making trainee better” not “Gossip”</a:t>
            </a:r>
          </a:p>
          <a:p>
            <a:pPr lvl="1">
              <a:spcBef>
                <a:spcPts val="0"/>
              </a:spcBef>
            </a:pPr>
            <a:r>
              <a:rPr lang="en-US" dirty="0"/>
              <a:t>DPS</a:t>
            </a:r>
          </a:p>
          <a:p>
            <a:pPr lvl="1">
              <a:spcBef>
                <a:spcPts val="0"/>
              </a:spcBef>
            </a:pPr>
            <a:r>
              <a:rPr lang="en-US" dirty="0"/>
              <a:t>Peers</a:t>
            </a:r>
          </a:p>
          <a:p>
            <a:pPr lvl="1">
              <a:spcBef>
                <a:spcPts val="0"/>
              </a:spcBef>
            </a:pPr>
            <a:r>
              <a:rPr lang="en-US" dirty="0"/>
              <a:t>Sworn staff</a:t>
            </a:r>
          </a:p>
          <a:p>
            <a:pPr lvl="1">
              <a:spcBef>
                <a:spcPts val="0"/>
              </a:spcBef>
            </a:pPr>
            <a:r>
              <a:rPr lang="en-US" dirty="0"/>
              <a:t>Trainee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Access to JIMS</a:t>
            </a:r>
          </a:p>
          <a:p>
            <a:pPr>
              <a:spcBef>
                <a:spcPts val="0"/>
              </a:spcBef>
            </a:pPr>
            <a:r>
              <a:rPr lang="en-US" dirty="0"/>
              <a:t>SDLaw</a:t>
            </a:r>
          </a:p>
          <a:p>
            <a:pPr>
              <a:spcBef>
                <a:spcPts val="0"/>
              </a:spcBef>
            </a:pPr>
            <a:r>
              <a:rPr lang="en-US" dirty="0"/>
              <a:t>Custody Records</a:t>
            </a:r>
          </a:p>
          <a:p>
            <a:pPr lvl="1">
              <a:spcBef>
                <a:spcPts val="0"/>
              </a:spcBef>
            </a:pP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658EB30-94CD-42F5-BCAA-E56BEB3D4A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2362" y="1965337"/>
            <a:ext cx="4645152" cy="477129"/>
          </a:xfrm>
        </p:spPr>
        <p:txBody>
          <a:bodyPr>
            <a:normAutofit/>
          </a:bodyPr>
          <a:lstStyle/>
          <a:p>
            <a:r>
              <a:rPr lang="en-US" dirty="0"/>
              <a:t>consequences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570E6BA4-C1A9-448B-81F2-8EC576219E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2362" y="2450705"/>
            <a:ext cx="4645152" cy="1610933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/>
              <a:t>Emotional well being of others</a:t>
            </a:r>
          </a:p>
          <a:p>
            <a:pPr>
              <a:spcBef>
                <a:spcPts val="0"/>
              </a:spcBef>
            </a:pPr>
            <a:r>
              <a:rPr lang="en-US" dirty="0"/>
              <a:t>Written up</a:t>
            </a:r>
          </a:p>
          <a:p>
            <a:pPr>
              <a:spcBef>
                <a:spcPts val="0"/>
              </a:spcBef>
            </a:pPr>
            <a:r>
              <a:rPr lang="en-US" dirty="0"/>
              <a:t>I.A. investigation</a:t>
            </a:r>
          </a:p>
          <a:p>
            <a:pPr>
              <a:spcBef>
                <a:spcPts val="0"/>
              </a:spcBef>
            </a:pPr>
            <a:r>
              <a:rPr lang="en-US" dirty="0"/>
              <a:t>Lose your job</a:t>
            </a:r>
          </a:p>
          <a:p>
            <a:pPr>
              <a:spcBef>
                <a:spcPts val="0"/>
              </a:spcBef>
            </a:pPr>
            <a:r>
              <a:rPr lang="en-US" dirty="0"/>
              <a:t>Criminal case against you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254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E06F8F-CF42-4A37-BDD6-C8CD11150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dirty="0"/>
              <a:t>scenarios</a:t>
            </a:r>
          </a:p>
        </p:txBody>
      </p:sp>
      <p:cxnSp>
        <p:nvCxnSpPr>
          <p:cNvPr id="23" name="Straight Connector 12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5" name="Picture 16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6" name="Straight Connector 18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5C5C460C-548B-4C7B-ADAB-581B240374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627887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5068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E06F8F-CF42-4A37-BDD6-C8CD11150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dirty="0"/>
              <a:t>Scenarios - Continued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13C36CA-B923-4B55-AEBA-4265AFC4DD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7014663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532707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2ACC6-3AA2-42B7-A2BC-46275AEBC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1" y="804520"/>
            <a:ext cx="4958419" cy="1049235"/>
          </a:xfrm>
        </p:spPr>
        <p:txBody>
          <a:bodyPr>
            <a:normAutofit/>
          </a:bodyPr>
          <a:lstStyle/>
          <a:p>
            <a:r>
              <a:rPr lang="en-US" sz="2700" dirty="0"/>
              <a:t>Getting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72D54-C851-4910-99B3-97D0521DF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7439" y="2023970"/>
            <a:ext cx="6003662" cy="345061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>
                <a:latin typeface="Ink Free" panose="03080402000500000000" pitchFamily="66" charset="0"/>
              </a:rPr>
              <a:t>Having the right tools to get the job done </a:t>
            </a:r>
          </a:p>
          <a:p>
            <a:pPr>
              <a:lnSpc>
                <a:spcPct val="200000"/>
              </a:lnSpc>
            </a:pPr>
            <a:r>
              <a:rPr lang="en-US" sz="1700" dirty="0"/>
              <a:t>Training can become overwhelming, it's okay to ask for help </a:t>
            </a:r>
          </a:p>
          <a:p>
            <a:pPr>
              <a:lnSpc>
                <a:spcPct val="110000"/>
              </a:lnSpc>
            </a:pPr>
            <a:r>
              <a:rPr lang="en-US" sz="1700" dirty="0"/>
              <a:t>Don’t take it personal – not all trainees and trainers mesh well</a:t>
            </a:r>
          </a:p>
          <a:p>
            <a:pPr>
              <a:lnSpc>
                <a:spcPct val="110000"/>
              </a:lnSpc>
            </a:pPr>
            <a:r>
              <a:rPr lang="en-US" sz="1700" dirty="0"/>
              <a:t>Chain of command </a:t>
            </a:r>
          </a:p>
          <a:p>
            <a:pPr lvl="1">
              <a:lnSpc>
                <a:spcPct val="110000"/>
              </a:lnSpc>
            </a:pPr>
            <a:r>
              <a:rPr lang="en-US" sz="1500" dirty="0"/>
              <a:t>Encourage talking to other Trainers and Per Diems </a:t>
            </a:r>
          </a:p>
          <a:p>
            <a:pPr lvl="1">
              <a:lnSpc>
                <a:spcPct val="110000"/>
              </a:lnSpc>
            </a:pPr>
            <a:r>
              <a:rPr lang="en-US" sz="1500" dirty="0"/>
              <a:t>DPS  </a:t>
            </a:r>
          </a:p>
          <a:p>
            <a:pPr lvl="1">
              <a:lnSpc>
                <a:spcPct val="110000"/>
              </a:lnSpc>
            </a:pPr>
            <a:r>
              <a:rPr lang="en-US" sz="1500" dirty="0"/>
              <a:t>Training DPS – </a:t>
            </a:r>
          </a:p>
          <a:p>
            <a:pPr>
              <a:lnSpc>
                <a:spcPct val="110000"/>
              </a:lnSpc>
            </a:pPr>
            <a:r>
              <a:rPr lang="en-US" sz="1700" dirty="0"/>
              <a:t>Utilizing Training Room – communicate and coordinate with DPS, Training DPS and SOS. </a:t>
            </a:r>
          </a:p>
          <a:p>
            <a:pPr>
              <a:lnSpc>
                <a:spcPct val="110000"/>
              </a:lnSpc>
            </a:pPr>
            <a:endParaRPr lang="en-US" sz="1700" dirty="0"/>
          </a:p>
          <a:p>
            <a:pPr>
              <a:lnSpc>
                <a:spcPct val="110000"/>
              </a:lnSpc>
            </a:pPr>
            <a:endParaRPr lang="en-US" sz="1700" dirty="0"/>
          </a:p>
        </p:txBody>
      </p:sp>
      <p:pic>
        <p:nvPicPr>
          <p:cNvPr id="1026" name="Picture 2" descr="Be Humble, God Will Lift You Up: 9-24-2018 - Fight Club OKC">
            <a:extLst>
              <a:ext uri="{FF2B5EF4-FFF2-40B4-BE49-F238E27FC236}">
                <a16:creationId xmlns:a16="http://schemas.microsoft.com/office/drawing/2014/main" id="{76480D4B-FDDA-475E-8288-BC58CC5920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0" r="3007" b="-1"/>
          <a:stretch/>
        </p:blipFill>
        <p:spPr bwMode="auto">
          <a:xfrm>
            <a:off x="7786110" y="1108108"/>
            <a:ext cx="3360025" cy="3866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6254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3ED28-9474-4FEF-AF73-8FBE7E740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is 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181B9-9E07-4BC4-92EB-CBC2A31E0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870230"/>
            <a:ext cx="9603275" cy="4037749"/>
          </a:xfrm>
        </p:spPr>
        <p:txBody>
          <a:bodyPr>
            <a:normAutofit fontScale="70000" lnSpcReduction="20000"/>
          </a:bodyPr>
          <a:lstStyle/>
          <a:p>
            <a:r>
              <a:rPr lang="en-US" sz="2400" dirty="0"/>
              <a:t>Always keep your DPS informed</a:t>
            </a:r>
          </a:p>
          <a:p>
            <a:pPr lvl="1"/>
            <a:r>
              <a:rPr lang="en-US" sz="2000" dirty="0"/>
              <a:t>Discuss any concerns </a:t>
            </a:r>
          </a:p>
          <a:p>
            <a:pPr lvl="1"/>
            <a:r>
              <a:rPr lang="en-US" sz="2000" dirty="0"/>
              <a:t>Training timeframes </a:t>
            </a:r>
          </a:p>
          <a:p>
            <a:pPr lvl="1"/>
            <a:r>
              <a:rPr lang="en-US" sz="2000" dirty="0"/>
              <a:t>If you have fallen behind on Progress Reports/Trainee Development Report </a:t>
            </a:r>
          </a:p>
          <a:p>
            <a:pPr lvl="1"/>
            <a:r>
              <a:rPr lang="en-US" sz="2000" dirty="0"/>
              <a:t>If you need a break</a:t>
            </a:r>
          </a:p>
          <a:p>
            <a:r>
              <a:rPr lang="en-US" sz="2100" dirty="0"/>
              <a:t>Access to a trainee’s training file – peruse the previous trainers progress reports to see where the trainee is at in training. </a:t>
            </a:r>
          </a:p>
          <a:p>
            <a:r>
              <a:rPr lang="en-US" sz="2400" dirty="0"/>
              <a:t>Trainees </a:t>
            </a:r>
          </a:p>
          <a:p>
            <a:pPr lvl="1"/>
            <a:r>
              <a:rPr lang="en-US" sz="2200" dirty="0"/>
              <a:t>Expectations </a:t>
            </a:r>
          </a:p>
          <a:p>
            <a:pPr lvl="1"/>
            <a:r>
              <a:rPr lang="en-US" sz="2200" dirty="0"/>
              <a:t>Timeframes </a:t>
            </a:r>
          </a:p>
          <a:p>
            <a:pPr lvl="1"/>
            <a:r>
              <a:rPr lang="en-US" sz="2200" dirty="0"/>
              <a:t>Where to find our Resources </a:t>
            </a:r>
          </a:p>
          <a:p>
            <a:pPr lvl="1"/>
            <a:r>
              <a:rPr lang="en-US" sz="2200" dirty="0"/>
              <a:t>Explain to them why we do certain things (backstory may result in better memory retention i.e. booking numbers start with the first 2 numbers of the year we are in)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905F9F-4215-45EB-90BB-34EB2AF447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6" t="3514" r="2117" b="12735"/>
          <a:stretch/>
        </p:blipFill>
        <p:spPr>
          <a:xfrm>
            <a:off x="7986408" y="202699"/>
            <a:ext cx="3501958" cy="2462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828549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997A0-8275-4148-A11F-B8627FB18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Working effectively with Per Diem Trainers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ED42D-72A2-4EFF-B4F6-42EB16819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1051" y="1919658"/>
            <a:ext cx="6852074" cy="4585957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1800" dirty="0"/>
              <a:t>Mentoring is highly encouraged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Support and incorporate one another when it comes to training.  We are an extension of each other, we all want the trainee to do well. 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Inform them what a trainee has and has not trained on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Let them know if you want them to go over any new material that may come in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At the end of the day have the per diem trainer send an email which lists some of the material that was covered 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Don’t put anyone down, we all have different training methods, don’t state “well that trainer is wrong”. We never want to damage the credibility of anyone. </a:t>
            </a:r>
          </a:p>
        </p:txBody>
      </p:sp>
      <p:pic>
        <p:nvPicPr>
          <p:cNvPr id="2050" name="Picture 2" descr="What Are the Different Software Developer Levels and Job Titles?">
            <a:extLst>
              <a:ext uri="{FF2B5EF4-FFF2-40B4-BE49-F238E27FC236}">
                <a16:creationId xmlns:a16="http://schemas.microsoft.com/office/drawing/2014/main" id="{38B534BC-731B-47E4-B54A-275CE448F5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0" t="979" r="31201" b="-979"/>
          <a:stretch/>
        </p:blipFill>
        <p:spPr bwMode="auto">
          <a:xfrm>
            <a:off x="8743088" y="2275401"/>
            <a:ext cx="2498187" cy="345061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86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43592-32DF-438A-9D72-1B299275B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Staying motivated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029BC86-7202-4209-9BF2-A313F81D2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4"/>
            <a:ext cx="4169336" cy="3450613"/>
          </a:xfrm>
        </p:spPr>
        <p:txBody>
          <a:bodyPr>
            <a:normAutofit/>
          </a:bodyPr>
          <a:lstStyle/>
          <a:p>
            <a:r>
              <a:rPr lang="en-US" dirty="0"/>
              <a:t>Positive attitude –  Both you and trainee</a:t>
            </a:r>
          </a:p>
          <a:p>
            <a:r>
              <a:rPr lang="en-US" dirty="0"/>
              <a:t>Take a break if you need to (don’t get burnt out)</a:t>
            </a:r>
          </a:p>
          <a:p>
            <a:r>
              <a:rPr lang="en-US" dirty="0"/>
              <a:t>Remember your Resources/Support</a:t>
            </a:r>
          </a:p>
          <a:p>
            <a:r>
              <a:rPr lang="en-US" dirty="0"/>
              <a:t>Positive encouragement/giving them timetables</a:t>
            </a:r>
          </a:p>
        </p:txBody>
      </p:sp>
      <p:grpSp>
        <p:nvGrpSpPr>
          <p:cNvPr id="2065" name="Group 74">
            <a:extLst>
              <a:ext uri="{FF2B5EF4-FFF2-40B4-BE49-F238E27FC236}">
                <a16:creationId xmlns:a16="http://schemas.microsoft.com/office/drawing/2014/main" id="{12869F7D-F0A8-40D8-BD44-336C3E740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4411" y="2012810"/>
            <a:ext cx="4964072" cy="3459865"/>
            <a:chOff x="6080282" y="2123762"/>
            <a:chExt cx="4964072" cy="3481923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0A1339A-BB63-4BB1-94A3-4150BCF71B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282" y="2123762"/>
              <a:ext cx="4964072" cy="3481923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6" name="Rectangle 76">
              <a:extLst>
                <a:ext uri="{FF2B5EF4-FFF2-40B4-BE49-F238E27FC236}">
                  <a16:creationId xmlns:a16="http://schemas.microsoft.com/office/drawing/2014/main" id="{1563FF31-1471-457C-949E-DF8FB04DA5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49189" y="2294169"/>
              <a:ext cx="4631437" cy="314996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4" name="Picture 6" descr="How to Stay Motivated – Stay Focused &amp; Positive">
            <a:extLst>
              <a:ext uri="{FF2B5EF4-FFF2-40B4-BE49-F238E27FC236}">
                <a16:creationId xmlns:a16="http://schemas.microsoft.com/office/drawing/2014/main" id="{396EB8B0-EB4E-4DEB-91D8-79E3D5B862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7" r="3" b="3"/>
          <a:stretch/>
        </p:blipFill>
        <p:spPr bwMode="auto">
          <a:xfrm>
            <a:off x="6579869" y="2491733"/>
            <a:ext cx="3993156" cy="250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8724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E2AC0-E975-41A9-BF89-FE44EEE36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managing burnout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B7B5FD1-5585-4184-8AAD-9A467CE33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4158849" cy="3450613"/>
          </a:xfrm>
        </p:spPr>
        <p:txBody>
          <a:bodyPr>
            <a:normAutofit/>
          </a:bodyPr>
          <a:lstStyle/>
          <a:p>
            <a:r>
              <a:rPr lang="en-US" dirty="0"/>
              <a:t>Find new ways to engage</a:t>
            </a:r>
          </a:p>
          <a:p>
            <a:r>
              <a:rPr lang="en-US" dirty="0"/>
              <a:t>Minimize responsibilities (communicate with DPS)</a:t>
            </a:r>
          </a:p>
          <a:p>
            <a:r>
              <a:rPr lang="en-US" dirty="0"/>
              <a:t>Take time off</a:t>
            </a:r>
          </a:p>
          <a:p>
            <a:r>
              <a:rPr lang="en-US" dirty="0"/>
              <a:t>Get enough Rest</a:t>
            </a:r>
          </a:p>
          <a:p>
            <a:r>
              <a:rPr lang="en-US" dirty="0"/>
              <a:t>“Treat your self!”</a:t>
            </a:r>
          </a:p>
          <a:p>
            <a:endParaRPr lang="en-US" dirty="0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3401815-9C3D-43EE-B4E4-2504090CE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9823" y="2012810"/>
            <a:ext cx="4948659" cy="3453535"/>
            <a:chOff x="7807230" y="2012810"/>
            <a:chExt cx="3251252" cy="3459865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DC52205-72B7-41BE-99DF-6B24F25ED6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298BFFC9-C8B3-41FE-B9CC-C492B0794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4" name="Picture 2" descr="Six Tips For Staying Motivated Long-Term | Sales Training Articles and  Videos">
            <a:extLst>
              <a:ext uri="{FF2B5EF4-FFF2-40B4-BE49-F238E27FC236}">
                <a16:creationId xmlns:a16="http://schemas.microsoft.com/office/drawing/2014/main" id="{3ECDF10A-A2BE-40C3-8C33-28B011A0DB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7" r="40719" b="2"/>
          <a:stretch/>
        </p:blipFill>
        <p:spPr bwMode="auto">
          <a:xfrm>
            <a:off x="6277257" y="2174242"/>
            <a:ext cx="4613872" cy="31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697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8">
            <a:extLst>
              <a:ext uri="{FF2B5EF4-FFF2-40B4-BE49-F238E27FC236}">
                <a16:creationId xmlns:a16="http://schemas.microsoft.com/office/drawing/2014/main" id="{24BE214B-2C92-47AF-8D90-698211103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10">
            <a:extLst>
              <a:ext uri="{FF2B5EF4-FFF2-40B4-BE49-F238E27FC236}">
                <a16:creationId xmlns:a16="http://schemas.microsoft.com/office/drawing/2014/main" id="{186D07CD-E0E5-42ED-BA28-6CB6ADC3B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EE4546D-518C-49ED-A8E4-4CA0630C7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5550355" cy="1049235"/>
          </a:xfrm>
        </p:spPr>
        <p:txBody>
          <a:bodyPr>
            <a:normAutofit/>
          </a:bodyPr>
          <a:lstStyle/>
          <a:p>
            <a:r>
              <a:rPr lang="en-US" dirty="0"/>
              <a:t>What we will be covering</a:t>
            </a:r>
          </a:p>
        </p:txBody>
      </p:sp>
      <p:sp>
        <p:nvSpPr>
          <p:cNvPr id="76" name="Rectangle 12">
            <a:extLst>
              <a:ext uri="{FF2B5EF4-FFF2-40B4-BE49-F238E27FC236}">
                <a16:creationId xmlns:a16="http://schemas.microsoft.com/office/drawing/2014/main" id="{369A020F-4984-4DD0-898A-B60A4882B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382B8-5DD4-4473-AE83-A42CADF5D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190750"/>
            <a:ext cx="5550355" cy="327559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Characteristics of a trainer  </a:t>
            </a:r>
          </a:p>
          <a:p>
            <a:pPr>
              <a:lnSpc>
                <a:spcPct val="110000"/>
              </a:lnSpc>
            </a:pPr>
            <a:r>
              <a:rPr lang="en-US" dirty="0"/>
              <a:t>Teaching strategies </a:t>
            </a:r>
          </a:p>
          <a:p>
            <a:pPr>
              <a:lnSpc>
                <a:spcPct val="110000"/>
              </a:lnSpc>
            </a:pPr>
            <a:r>
              <a:rPr lang="en-US" dirty="0"/>
              <a:t>Different ways people learn</a:t>
            </a:r>
          </a:p>
          <a:p>
            <a:pPr>
              <a:lnSpc>
                <a:spcPct val="110000"/>
              </a:lnSpc>
            </a:pPr>
            <a:r>
              <a:rPr lang="en-US" dirty="0"/>
              <a:t>Interacting with other generations</a:t>
            </a:r>
          </a:p>
          <a:p>
            <a:pPr>
              <a:lnSpc>
                <a:spcPct val="110000"/>
              </a:lnSpc>
            </a:pPr>
            <a:r>
              <a:rPr lang="en-US" dirty="0"/>
              <a:t>Progress, Supplemental, Development Reports</a:t>
            </a:r>
          </a:p>
          <a:p>
            <a:pPr>
              <a:lnSpc>
                <a:spcPct val="110000"/>
              </a:lnSpc>
            </a:pPr>
            <a:r>
              <a:rPr lang="en-US" dirty="0"/>
              <a:t>Tracking hours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700" dirty="0"/>
          </a:p>
          <a:p>
            <a:pPr>
              <a:lnSpc>
                <a:spcPct val="110000"/>
              </a:lnSpc>
            </a:pPr>
            <a:endParaRPr lang="en-US" sz="1700" dirty="0"/>
          </a:p>
        </p:txBody>
      </p:sp>
      <p:grpSp>
        <p:nvGrpSpPr>
          <p:cNvPr id="77" name="Group 14">
            <a:extLst>
              <a:ext uri="{FF2B5EF4-FFF2-40B4-BE49-F238E27FC236}">
                <a16:creationId xmlns:a16="http://schemas.microsoft.com/office/drawing/2014/main" id="{A3761B47-AE33-47C9-9636-19D4B313F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77388" y="482171"/>
            <a:chExt cx="4074533" cy="5149101"/>
          </a:xfrm>
        </p:grpSpPr>
        <p:sp>
          <p:nvSpPr>
            <p:cNvPr id="78" name="Rectangle 15">
              <a:extLst>
                <a:ext uri="{FF2B5EF4-FFF2-40B4-BE49-F238E27FC236}">
                  <a16:creationId xmlns:a16="http://schemas.microsoft.com/office/drawing/2014/main" id="{9E204B78-8026-4E1E-9C59-5F523ECDD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77388" y="482171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16">
              <a:extLst>
                <a:ext uri="{FF2B5EF4-FFF2-40B4-BE49-F238E27FC236}">
                  <a16:creationId xmlns:a16="http://schemas.microsoft.com/office/drawing/2014/main" id="{DDDEB6F1-F54D-4345-B8DF-72D72C71EC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47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Rectangle 18">
            <a:extLst>
              <a:ext uri="{FF2B5EF4-FFF2-40B4-BE49-F238E27FC236}">
                <a16:creationId xmlns:a16="http://schemas.microsoft.com/office/drawing/2014/main" id="{4380F474-D468-4F2F-8BE9-F343F8D1A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1624" y="977965"/>
            <a:ext cx="3119444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33F430-EC0B-49CE-88D4-62857DD76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6373" y="1417301"/>
            <a:ext cx="2799103" cy="3264260"/>
          </a:xfrm>
          <a:prstGeom prst="rect">
            <a:avLst/>
          </a:prstGeom>
        </p:spPr>
      </p:pic>
      <p:pic>
        <p:nvPicPr>
          <p:cNvPr id="81" name="Picture 20">
            <a:extLst>
              <a:ext uri="{FF2B5EF4-FFF2-40B4-BE49-F238E27FC236}">
                <a16:creationId xmlns:a16="http://schemas.microsoft.com/office/drawing/2014/main" id="{D757EBBD-8611-41C1-8124-C151D0957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2" name="Straight Connector 22">
            <a:extLst>
              <a:ext uri="{FF2B5EF4-FFF2-40B4-BE49-F238E27FC236}">
                <a16:creationId xmlns:a16="http://schemas.microsoft.com/office/drawing/2014/main" id="{E40D0D8B-2D5E-48A4-BBD5-8CB09A86A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9266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13">
            <a:extLst>
              <a:ext uri="{FF2B5EF4-FFF2-40B4-BE49-F238E27FC236}">
                <a16:creationId xmlns:a16="http://schemas.microsoft.com/office/drawing/2014/main" id="{EEA869E1-F851-4A52-92F5-77E592B76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5" name="Picture 15">
            <a:extLst>
              <a:ext uri="{FF2B5EF4-FFF2-40B4-BE49-F238E27FC236}">
                <a16:creationId xmlns:a16="http://schemas.microsoft.com/office/drawing/2014/main" id="{B083AD55-8296-44BD-8E14-DD2DDBC35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6" name="Straight Connector 17">
            <a:extLst>
              <a:ext uri="{FF2B5EF4-FFF2-40B4-BE49-F238E27FC236}">
                <a16:creationId xmlns:a16="http://schemas.microsoft.com/office/drawing/2014/main" id="{2BF46B26-15FC-4C5A-94FA-AE9ED64B5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19">
            <a:extLst>
              <a:ext uri="{FF2B5EF4-FFF2-40B4-BE49-F238E27FC236}">
                <a16:creationId xmlns:a16="http://schemas.microsoft.com/office/drawing/2014/main" id="{912F6065-5345-44BD-B66E-5487CCD7A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78" name="Rectangle 21">
            <a:extLst>
              <a:ext uri="{FF2B5EF4-FFF2-40B4-BE49-F238E27FC236}">
                <a16:creationId xmlns:a16="http://schemas.microsoft.com/office/drawing/2014/main" id="{279E1FA4-890B-4B99-B1AD-AA4B78666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23">
            <a:extLst>
              <a:ext uri="{FF2B5EF4-FFF2-40B4-BE49-F238E27FC236}">
                <a16:creationId xmlns:a16="http://schemas.microsoft.com/office/drawing/2014/main" id="{BBEE58B7-C53C-4E7B-A78E-2C44E3E05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F3EA15-2229-4C8B-9721-CB8D03F0E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424" y="4460798"/>
            <a:ext cx="8637073" cy="558063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1700" dirty="0"/>
              <a:t>Getting support/Communication -</a:t>
            </a:r>
            <a:br>
              <a:rPr lang="en-US" sz="1700" dirty="0"/>
            </a:br>
            <a:r>
              <a:rPr lang="en-US" sz="1700" dirty="0"/>
              <a:t> Trainers Page</a:t>
            </a:r>
          </a:p>
        </p:txBody>
      </p:sp>
      <p:grpSp>
        <p:nvGrpSpPr>
          <p:cNvPr id="80" name="Group 25">
            <a:extLst>
              <a:ext uri="{FF2B5EF4-FFF2-40B4-BE49-F238E27FC236}">
                <a16:creationId xmlns:a16="http://schemas.microsoft.com/office/drawing/2014/main" id="{B4BA1F0E-270C-4AB7-809E-DBD5AB896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64906" y="323838"/>
            <a:ext cx="8661501" cy="3652791"/>
            <a:chOff x="7773058" y="600024"/>
            <a:chExt cx="3630912" cy="522248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753DA19-3231-4BF9-80B9-6200D2367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3058" y="600024"/>
              <a:ext cx="3630912" cy="5222486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27">
              <a:extLst>
                <a:ext uri="{FF2B5EF4-FFF2-40B4-BE49-F238E27FC236}">
                  <a16:creationId xmlns:a16="http://schemas.microsoft.com/office/drawing/2014/main" id="{241F8506-51A0-4CD0-889F-826E9E6782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04482" y="1062693"/>
              <a:ext cx="3367301" cy="429234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Rectangle 29">
            <a:extLst>
              <a:ext uri="{FF2B5EF4-FFF2-40B4-BE49-F238E27FC236}">
                <a16:creationId xmlns:a16="http://schemas.microsoft.com/office/drawing/2014/main" id="{29BCA0E2-0826-4688-8066-477F24371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44322" y="822145"/>
            <a:ext cx="7702878" cy="2662923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84BC07D-8E1D-4B25-82EE-DBA55A8CE0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1742"/>
          <a:stretch/>
        </p:blipFill>
        <p:spPr>
          <a:xfrm>
            <a:off x="2686050" y="1072873"/>
            <a:ext cx="3322346" cy="2150955"/>
          </a:xfrm>
          <a:prstGeom prst="rect">
            <a:avLst/>
          </a:prstGeom>
        </p:spPr>
      </p:pic>
      <p:pic>
        <p:nvPicPr>
          <p:cNvPr id="9" name="Content Placeholder 6">
            <a:hlinkClick r:id="rId4"/>
            <a:extLst>
              <a:ext uri="{FF2B5EF4-FFF2-40B4-BE49-F238E27FC236}">
                <a16:creationId xmlns:a16="http://schemas.microsoft.com/office/drawing/2014/main" id="{0720DEC8-9717-4737-939D-A55B459090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121" y="1194370"/>
            <a:ext cx="3599926" cy="1907960"/>
          </a:xfrm>
          <a:prstGeom prst="rect">
            <a:avLst/>
          </a:prstGeom>
        </p:spPr>
      </p:pic>
      <p:cxnSp>
        <p:nvCxnSpPr>
          <p:cNvPr id="83" name="Straight Connector 31">
            <a:extLst>
              <a:ext uri="{FF2B5EF4-FFF2-40B4-BE49-F238E27FC236}">
                <a16:creationId xmlns:a16="http://schemas.microsoft.com/office/drawing/2014/main" id="{4C3F4B1E-3EAB-415B-825A-464AAF1D7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5027185"/>
            <a:ext cx="86430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4" name="Picture 33">
            <a:extLst>
              <a:ext uri="{FF2B5EF4-FFF2-40B4-BE49-F238E27FC236}">
                <a16:creationId xmlns:a16="http://schemas.microsoft.com/office/drawing/2014/main" id="{6B708961-E777-4956-A983-78A4F532F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5" name="Straight Connector 35">
            <a:extLst>
              <a:ext uri="{FF2B5EF4-FFF2-40B4-BE49-F238E27FC236}">
                <a16:creationId xmlns:a16="http://schemas.microsoft.com/office/drawing/2014/main" id="{59D3B50E-372C-47D8-BC90-104318AD8B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7DD52FC-823D-4FF1-90C1-AEAAEDA695DA}"/>
              </a:ext>
            </a:extLst>
          </p:cNvPr>
          <p:cNvSpPr txBox="1"/>
          <p:nvPr/>
        </p:nvSpPr>
        <p:spPr>
          <a:xfrm>
            <a:off x="2120240" y="5472491"/>
            <a:ext cx="8643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Have you thought about being a full-time trainer?</a:t>
            </a:r>
          </a:p>
        </p:txBody>
      </p:sp>
    </p:spTree>
    <p:extLst>
      <p:ext uri="{BB962C8B-B14F-4D97-AF65-F5344CB8AC3E}">
        <p14:creationId xmlns:p14="http://schemas.microsoft.com/office/powerpoint/2010/main" val="71416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8" name="Rectangle 96">
            <a:extLst>
              <a:ext uri="{FF2B5EF4-FFF2-40B4-BE49-F238E27FC236}">
                <a16:creationId xmlns:a16="http://schemas.microsoft.com/office/drawing/2014/main" id="{10419CA0-BFB4-4390-AB8F-5DBFCA45D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59" name="Straight Connector 98">
            <a:extLst>
              <a:ext uri="{FF2B5EF4-FFF2-40B4-BE49-F238E27FC236}">
                <a16:creationId xmlns:a16="http://schemas.microsoft.com/office/drawing/2014/main" id="{5CF4C623-16D7-4722-8EFB-A5B0E3BC0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EE4546D-518C-49ED-A8E4-4CA0630C7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5550355" cy="1049235"/>
          </a:xfrm>
        </p:spPr>
        <p:txBody>
          <a:bodyPr>
            <a:normAutofit/>
          </a:bodyPr>
          <a:lstStyle/>
          <a:p>
            <a:r>
              <a:rPr lang="en-US"/>
              <a:t>What we will be covering CONTINUED..</a:t>
            </a:r>
            <a:endParaRPr lang="en-US" dirty="0"/>
          </a:p>
        </p:txBody>
      </p:sp>
      <p:sp>
        <p:nvSpPr>
          <p:cNvPr id="1062" name="Rectangle 100">
            <a:extLst>
              <a:ext uri="{FF2B5EF4-FFF2-40B4-BE49-F238E27FC236}">
                <a16:creationId xmlns:a16="http://schemas.microsoft.com/office/drawing/2014/main" id="{596E9C81-ACBE-459E-A7D5-2BB824B68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382B8-5DD4-4473-AE83-A42CADF5D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550355" cy="3450613"/>
          </a:xfrm>
        </p:spPr>
        <p:txBody>
          <a:bodyPr>
            <a:normAutofit/>
          </a:bodyPr>
          <a:lstStyle/>
          <a:p>
            <a:r>
              <a:rPr lang="en-US"/>
              <a:t>Non-Retention</a:t>
            </a:r>
          </a:p>
          <a:p>
            <a:r>
              <a:rPr lang="en-US"/>
              <a:t>Staying organized</a:t>
            </a:r>
          </a:p>
          <a:p>
            <a:r>
              <a:rPr lang="en-US"/>
              <a:t>Scenarios</a:t>
            </a:r>
          </a:p>
          <a:p>
            <a:r>
              <a:rPr lang="en-US"/>
              <a:t>Getting support and Communication</a:t>
            </a:r>
          </a:p>
          <a:p>
            <a:r>
              <a:rPr lang="en-US"/>
              <a:t>Staying motivated and Managing burnout</a:t>
            </a:r>
          </a:p>
          <a:p>
            <a:r>
              <a:rPr lang="en-US"/>
              <a:t>Game Time!</a:t>
            </a:r>
          </a:p>
          <a:p>
            <a:endParaRPr lang="en-US" dirty="0"/>
          </a:p>
        </p:txBody>
      </p:sp>
      <p:grpSp>
        <p:nvGrpSpPr>
          <p:cNvPr id="1070" name="Group 102">
            <a:extLst>
              <a:ext uri="{FF2B5EF4-FFF2-40B4-BE49-F238E27FC236}">
                <a16:creationId xmlns:a16="http://schemas.microsoft.com/office/drawing/2014/main" id="{CEBDCB18-ABE5-43B0-8B68-89FEDAECB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483C65C6-7268-490D-B4A8-927D45FAB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6133D4A5-82E5-43A0-9FF0-81B7AC16C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8" descr="Content Curation: How to Do It the Right Way (Plus Tips and Tools)">
            <a:extLst>
              <a:ext uri="{FF2B5EF4-FFF2-40B4-BE49-F238E27FC236}">
                <a16:creationId xmlns:a16="http://schemas.microsoft.com/office/drawing/2014/main" id="{E2CD3B20-4342-4D76-AAAA-0A4528AD50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2" r="12585" b="-4"/>
          <a:stretch/>
        </p:blipFill>
        <p:spPr bwMode="auto">
          <a:xfrm>
            <a:off x="8116373" y="1116345"/>
            <a:ext cx="2799103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" name="Picture 106">
            <a:extLst>
              <a:ext uri="{FF2B5EF4-FFF2-40B4-BE49-F238E27FC236}">
                <a16:creationId xmlns:a16="http://schemas.microsoft.com/office/drawing/2014/main" id="{08EC5C75-E28F-4899-9C2E-39431B82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076" name="Straight Connector 108">
            <a:extLst>
              <a:ext uri="{FF2B5EF4-FFF2-40B4-BE49-F238E27FC236}">
                <a16:creationId xmlns:a16="http://schemas.microsoft.com/office/drawing/2014/main" id="{46AAE0A1-60AD-4190-B85D-2DD814836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489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4D3A0-6A7C-496E-9FE0-0DD28BF21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Congratulations you are a trainer!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33420C-1E78-485E-BECF-F94029FB2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7190" y="1860483"/>
            <a:ext cx="8636609" cy="43821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is it like to be a trainer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649F82-AC66-4E69-87C2-9257692217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7191" y="2997200"/>
            <a:ext cx="4645152" cy="2471526"/>
          </a:xfrm>
        </p:spPr>
        <p:txBody>
          <a:bodyPr/>
          <a:lstStyle/>
          <a:p>
            <a:r>
              <a:rPr lang="en-US" dirty="0"/>
              <a:t>Meet new people</a:t>
            </a:r>
          </a:p>
          <a:p>
            <a:r>
              <a:rPr lang="en-US" dirty="0"/>
              <a:t>Help people</a:t>
            </a:r>
          </a:p>
          <a:p>
            <a:r>
              <a:rPr lang="en-US" dirty="0"/>
              <a:t>Promote/Resume</a:t>
            </a:r>
          </a:p>
          <a:p>
            <a:r>
              <a:rPr lang="en-US" dirty="0"/>
              <a:t>Rewarding!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267F1F-1B94-4AFA-9E6F-A180101AA4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2362" y="2997200"/>
            <a:ext cx="4645152" cy="2461662"/>
          </a:xfrm>
        </p:spPr>
        <p:txBody>
          <a:bodyPr/>
          <a:lstStyle/>
          <a:p>
            <a:r>
              <a:rPr lang="en-US" dirty="0"/>
              <a:t>Meet new people</a:t>
            </a:r>
          </a:p>
          <a:p>
            <a:r>
              <a:rPr lang="en-US" dirty="0"/>
              <a:t>Attitude</a:t>
            </a:r>
          </a:p>
          <a:p>
            <a:r>
              <a:rPr lang="en-US" dirty="0"/>
              <a:t>Frustrations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93F47C-0A1D-4202-89F4-1661F33F6E5E}"/>
              </a:ext>
            </a:extLst>
          </p:cNvPr>
          <p:cNvSpPr txBox="1"/>
          <p:nvPr/>
        </p:nvSpPr>
        <p:spPr>
          <a:xfrm>
            <a:off x="1447190" y="2386340"/>
            <a:ext cx="2591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Good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41A3A2-4F1B-4A71-9908-BA794A22411C}"/>
              </a:ext>
            </a:extLst>
          </p:cNvPr>
          <p:cNvSpPr/>
          <p:nvPr/>
        </p:nvSpPr>
        <p:spPr>
          <a:xfrm>
            <a:off x="6423924" y="2386340"/>
            <a:ext cx="27370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Bad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52B474-16AB-4E56-84B9-7D12182DDEE3}"/>
              </a:ext>
            </a:extLst>
          </p:cNvPr>
          <p:cNvSpPr txBox="1"/>
          <p:nvPr/>
        </p:nvSpPr>
        <p:spPr>
          <a:xfrm>
            <a:off x="2287237" y="5407506"/>
            <a:ext cx="8250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What do you like about being a trainer?</a:t>
            </a:r>
          </a:p>
        </p:txBody>
      </p:sp>
    </p:spTree>
    <p:extLst>
      <p:ext uri="{BB962C8B-B14F-4D97-AF65-F5344CB8AC3E}">
        <p14:creationId xmlns:p14="http://schemas.microsoft.com/office/powerpoint/2010/main" val="1917121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3805695-5B42-4AB4-8DF9-543AFCA96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>
            <a:normAutofit/>
          </a:bodyPr>
          <a:lstStyle/>
          <a:p>
            <a:r>
              <a:rPr lang="en-US" dirty="0"/>
              <a:t>Remember Your first day?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1DF8F-C6A5-4211-B565-9A4C3ABA6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212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700"/>
              <a:t>Help your trainee feel welcomed. </a:t>
            </a:r>
          </a:p>
          <a:p>
            <a:pPr lvl="1">
              <a:lnSpc>
                <a:spcPct val="110000"/>
              </a:lnSpc>
            </a:pPr>
            <a:r>
              <a:rPr lang="en-US" sz="1700"/>
              <a:t>Think back to your first day. It’s a new environment, it can be daunting. Let’s help ease some of their worries. Let them tag along for a few days till they learn their bearings. </a:t>
            </a:r>
          </a:p>
          <a:p>
            <a:pPr lvl="1">
              <a:lnSpc>
                <a:spcPct val="110000"/>
              </a:lnSpc>
            </a:pPr>
            <a:r>
              <a:rPr lang="en-US" sz="1700"/>
              <a:t>Provide a tour, show them the common areas (restrooms, breakrooms, ODR, where to buy snacks, DPS Office, Watch Commander’s Office, Briefing room)</a:t>
            </a:r>
            <a:endParaRPr lang="en-US" sz="17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2B63F20C-A0EB-4901-9ABD-2904D9120C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500" y="446432"/>
            <a:ext cx="4445000" cy="3302000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A632946D-5A3E-4EA2-B8BC-06E5C6EF1F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" t="2430" r="2807"/>
          <a:stretch/>
        </p:blipFill>
        <p:spPr>
          <a:xfrm>
            <a:off x="7655668" y="4114800"/>
            <a:ext cx="2490281" cy="170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8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9">
            <a:extLst>
              <a:ext uri="{FF2B5EF4-FFF2-40B4-BE49-F238E27FC236}">
                <a16:creationId xmlns:a16="http://schemas.microsoft.com/office/drawing/2014/main" id="{45C76AC0-BB6B-419E-A327-AFA297500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11">
            <a:extLst>
              <a:ext uri="{FF2B5EF4-FFF2-40B4-BE49-F238E27FC236}">
                <a16:creationId xmlns:a16="http://schemas.microsoft.com/office/drawing/2014/main" id="{B3E0B6A3-E197-43D6-82D5-7455DAB1A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79647" y="1847088"/>
            <a:ext cx="41587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B1F4EAC-64E5-49CA-878B-0B4E45033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648" y="1038230"/>
            <a:ext cx="4158749" cy="815525"/>
          </a:xfrm>
        </p:spPr>
        <p:txBody>
          <a:bodyPr>
            <a:normAutofit/>
          </a:bodyPr>
          <a:lstStyle/>
          <a:p>
            <a:r>
              <a:rPr lang="en-US" dirty="0"/>
              <a:t>Visualize </a:t>
            </a:r>
          </a:p>
        </p:txBody>
      </p:sp>
      <p:sp>
        <p:nvSpPr>
          <p:cNvPr id="41" name="Rectangle 13">
            <a:extLst>
              <a:ext uri="{FF2B5EF4-FFF2-40B4-BE49-F238E27FC236}">
                <a16:creationId xmlns:a16="http://schemas.microsoft.com/office/drawing/2014/main" id="{8B0E4246-09B8-46D7-A0D2-4D264863A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7CD83B-34F8-45C1-B474-89DFB1B767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31"/>
          <a:stretch/>
        </p:blipFill>
        <p:spPr>
          <a:xfrm>
            <a:off x="1137697" y="805583"/>
            <a:ext cx="4945105" cy="466076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F4CF2-2C5D-4E09-A42D-58CFF9AF2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647" y="2015732"/>
            <a:ext cx="4158750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We want to encourage you to always put your best foot forward when it comes to training. </a:t>
            </a:r>
          </a:p>
          <a:p>
            <a:pPr>
              <a:lnSpc>
                <a:spcPct val="110000"/>
              </a:lnSpc>
            </a:pPr>
            <a:r>
              <a:rPr lang="en-US" dirty="0"/>
              <a:t>Remember a year from now, they will no longer be your trainee but your partner on the line. We want to ensure our best training efforts go into helping this individual succeed. </a:t>
            </a:r>
          </a:p>
        </p:txBody>
      </p:sp>
      <p:pic>
        <p:nvPicPr>
          <p:cNvPr id="42" name="Picture 15">
            <a:extLst>
              <a:ext uri="{FF2B5EF4-FFF2-40B4-BE49-F238E27FC236}">
                <a16:creationId xmlns:a16="http://schemas.microsoft.com/office/drawing/2014/main" id="{F50C8D8D-B32F-4194-8321-164EC4427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3" name="Straight Connector 17">
            <a:extLst>
              <a:ext uri="{FF2B5EF4-FFF2-40B4-BE49-F238E27FC236}">
                <a16:creationId xmlns:a16="http://schemas.microsoft.com/office/drawing/2014/main" id="{5BD24D8B-8573-4260-B700-E860AD6D2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612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56F0283-88F7-4156-A9F2-05A8C088C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32B2B2-6094-43C4-9F8C-62F8CCB6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C52CF6-00B2-4848-A08A-BB4B2D936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17" y="963699"/>
            <a:ext cx="4960388" cy="2380031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4200" dirty="0"/>
              <a:t>Characteristics of a trainer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19882-659F-465F-BF8C-07E4A1FFC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2617" y="3531204"/>
            <a:ext cx="4960388" cy="1610643"/>
          </a:xfrm>
        </p:spPr>
        <p:txBody>
          <a:bodyPr vert="horz" lIns="91440" tIns="91440" rIns="91440" bIns="91440" rtlCol="0">
            <a:normAutofit/>
          </a:bodyPr>
          <a:lstStyle/>
          <a:p>
            <a:pPr marL="0" indent="0">
              <a:buNone/>
            </a:pPr>
            <a:r>
              <a:rPr lang="en-US" sz="1800" cap="all"/>
              <a:t>Take a few minutes and write down what qualities are desired and expected in a trainer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7059AD-6209-40DC-A746-1390D850F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7" y="3528543"/>
            <a:ext cx="496038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875FB44-3446-426C-AA71-B6228AFFD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99254" y="482171"/>
            <a:ext cx="4652668" cy="5149101"/>
            <a:chOff x="6885125" y="583365"/>
            <a:chExt cx="4652668" cy="518192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E9FCCDC-43BA-4086-8A5E-83A77A40AB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85125" y="583365"/>
              <a:ext cx="4652668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D4D4223-F2FD-44C5-B8B3-C58FB41853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25358" y="915807"/>
              <a:ext cx="400124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63DDFB6-BFB4-4BA8-8762-BAF1A1FDD1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64" r="11743" b="-1"/>
          <a:stretch/>
        </p:blipFill>
        <p:spPr>
          <a:xfrm>
            <a:off x="7555450" y="1116345"/>
            <a:ext cx="3360025" cy="386617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5A25AE9-BB09-4E49-9702-B01FB2FE2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7B655F3-9B93-4D27-982D-1145D71443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983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F078DED-4125-49EF-A4F0-B628821B777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95563" y="228600"/>
            <a:ext cx="9596437" cy="620713"/>
          </a:xfrm>
        </p:spPr>
        <p:txBody>
          <a:bodyPr/>
          <a:lstStyle/>
          <a:p>
            <a:r>
              <a:rPr lang="en-US" dirty="0"/>
              <a:t>Characteristics of a Trainer 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EE4D2DED-351C-4B78-8894-E99555E39C0E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82981795"/>
              </p:ext>
            </p:extLst>
          </p:nvPr>
        </p:nvGraphicFramePr>
        <p:xfrm>
          <a:off x="0" y="774700"/>
          <a:ext cx="11822113" cy="5922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444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8E4A89D26E4B4CA84F9AEF06FF393F" ma:contentTypeVersion="5" ma:contentTypeDescription="Create a new document." ma:contentTypeScope="" ma:versionID="96e0a2d12ad10300ee45be1172f6487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d85b2059cf1fe55fbdfd536c4cd93b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A8F9CE-FAB9-42B2-A31E-93F9BF6A3B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776A4B0-DE4A-4EF1-B414-8AFBB75484D6}">
  <ds:schemaRefs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C3A6822-5BE8-4CAA-85BE-6C6F795B40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4636</TotalTime>
  <Words>1258</Words>
  <Application>Microsoft Office PowerPoint</Application>
  <PresentationFormat>Widescreen</PresentationFormat>
  <Paragraphs>197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Gill Sans MT</vt:lpstr>
      <vt:lpstr>Ink Free</vt:lpstr>
      <vt:lpstr>Gallery</vt:lpstr>
      <vt:lpstr>Train the trainer</vt:lpstr>
      <vt:lpstr>Introductions</vt:lpstr>
      <vt:lpstr>What we will be covering</vt:lpstr>
      <vt:lpstr>What we will be covering CONTINUED..</vt:lpstr>
      <vt:lpstr>Congratulations you are a trainer! </vt:lpstr>
      <vt:lpstr>Remember Your first day? </vt:lpstr>
      <vt:lpstr>Visualize </vt:lpstr>
      <vt:lpstr>Characteristics of a trainer </vt:lpstr>
      <vt:lpstr>Characteristics of a Trainer </vt:lpstr>
      <vt:lpstr>Teaching strategies </vt:lpstr>
      <vt:lpstr>Different ways people learn</vt:lpstr>
      <vt:lpstr>Different ways people learn - Activity</vt:lpstr>
      <vt:lpstr>Interacting with other generations</vt:lpstr>
      <vt:lpstr>Staying organized</vt:lpstr>
      <vt:lpstr>Progress Reports</vt:lpstr>
      <vt:lpstr>supplemental REPORT </vt:lpstr>
      <vt:lpstr>Trainee development report</vt:lpstr>
      <vt:lpstr>tracking hours</vt:lpstr>
      <vt:lpstr>Final column on progress report </vt:lpstr>
      <vt:lpstr>completing Progress Reports - Activity</vt:lpstr>
      <vt:lpstr>Non-Retention</vt:lpstr>
      <vt:lpstr>Confidentiality</vt:lpstr>
      <vt:lpstr>scenarios</vt:lpstr>
      <vt:lpstr>Scenarios - Continued</vt:lpstr>
      <vt:lpstr>Getting support</vt:lpstr>
      <vt:lpstr>Communication is key</vt:lpstr>
      <vt:lpstr>Working effectively with Per Diem Trainers</vt:lpstr>
      <vt:lpstr>Staying motivated </vt:lpstr>
      <vt:lpstr>managing burnout</vt:lpstr>
      <vt:lpstr>Getting support/Communication -  Trainers Page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 the trainer</dc:title>
  <dc:creator>Parker, Winthrop</dc:creator>
  <cp:lastModifiedBy>Parker, Winthrop</cp:lastModifiedBy>
  <cp:revision>83</cp:revision>
  <cp:lastPrinted>2021-08-03T16:52:39Z</cp:lastPrinted>
  <dcterms:created xsi:type="dcterms:W3CDTF">2020-10-30T16:14:37Z</dcterms:created>
  <dcterms:modified xsi:type="dcterms:W3CDTF">2022-04-29T21:28:47Z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0x010100728E4A89D26E4B4CA84F9AEF06FF393F</vt:lpwstr>
  </property>
</Properties>
</file>