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4"/>
  </p:sldMasterIdLst>
  <p:sldIdLst>
    <p:sldId id="257" r:id="rId5"/>
    <p:sldId id="263" r:id="rId6"/>
    <p:sldId id="258" r:id="rId7"/>
    <p:sldId id="259" r:id="rId8"/>
    <p:sldId id="262" r:id="rId9"/>
    <p:sldId id="266" r:id="rId10"/>
    <p:sldId id="272" r:id="rId11"/>
    <p:sldId id="285" r:id="rId12"/>
    <p:sldId id="260" r:id="rId13"/>
    <p:sldId id="279" r:id="rId14"/>
    <p:sldId id="280" r:id="rId15"/>
    <p:sldId id="281" r:id="rId16"/>
    <p:sldId id="282" r:id="rId17"/>
    <p:sldId id="283" r:id="rId18"/>
    <p:sldId id="284" r:id="rId19"/>
    <p:sldId id="278" r:id="rId20"/>
    <p:sldId id="273" r:id="rId21"/>
    <p:sldId id="265" r:id="rId22"/>
    <p:sldId id="286" r:id="rId23"/>
    <p:sldId id="288" r:id="rId24"/>
    <p:sldId id="287" r:id="rId25"/>
    <p:sldId id="271" r:id="rId26"/>
    <p:sldId id="274" r:id="rId27"/>
    <p:sldId id="267" r:id="rId28"/>
    <p:sldId id="270" r:id="rId2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B7C20"/>
    <a:srgbClr val="5A8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4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7BCA97-2C5D-4619-B9ED-A41CE5214D1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389B0E-BD79-4DDA-A34B-EF7F020EB199}">
      <dgm:prSet phldrT="[Text]"/>
      <dgm:spPr/>
      <dgm:t>
        <a:bodyPr/>
        <a:lstStyle/>
        <a:p>
          <a:r>
            <a:rPr lang="en-US" dirty="0" smtClean="0"/>
            <a:t>SOS</a:t>
          </a:r>
        </a:p>
      </dgm:t>
    </dgm:pt>
    <dgm:pt modelId="{7A111936-1CCC-4CA0-8B4B-2AD851366FFB}" type="parTrans" cxnId="{D6E89BBA-88F4-461F-9A2B-9309240C0ED1}">
      <dgm:prSet/>
      <dgm:spPr/>
      <dgm:t>
        <a:bodyPr/>
        <a:lstStyle/>
        <a:p>
          <a:endParaRPr lang="en-US"/>
        </a:p>
      </dgm:t>
    </dgm:pt>
    <dgm:pt modelId="{33FCF53D-8FD1-462B-BEDD-DB53321F9BC4}" type="sibTrans" cxnId="{D6E89BBA-88F4-461F-9A2B-9309240C0ED1}">
      <dgm:prSet/>
      <dgm:spPr/>
      <dgm:t>
        <a:bodyPr/>
        <a:lstStyle/>
        <a:p>
          <a:endParaRPr lang="en-US"/>
        </a:p>
      </dgm:t>
    </dgm:pt>
    <dgm:pt modelId="{A864FE60-0741-46B2-BB9C-A202A7AD2CFE}">
      <dgm:prSet phldrT="[Text]"/>
      <dgm:spPr/>
      <dgm:t>
        <a:bodyPr/>
        <a:lstStyle/>
        <a:p>
          <a:r>
            <a:rPr lang="en-US" dirty="0" smtClean="0"/>
            <a:t>DPS</a:t>
          </a:r>
          <a:endParaRPr lang="en-US" dirty="0"/>
        </a:p>
      </dgm:t>
    </dgm:pt>
    <dgm:pt modelId="{F1E1D713-3952-49AE-8389-9AA5362A4FE0}" type="parTrans" cxnId="{8611EEA3-06EB-4AB0-BD1E-2D44B48140F6}">
      <dgm:prSet/>
      <dgm:spPr/>
      <dgm:t>
        <a:bodyPr/>
        <a:lstStyle/>
        <a:p>
          <a:endParaRPr lang="en-US"/>
        </a:p>
      </dgm:t>
    </dgm:pt>
    <dgm:pt modelId="{BF7D94A8-91BB-43C9-BFAC-A29DFA9B3188}" type="sibTrans" cxnId="{8611EEA3-06EB-4AB0-BD1E-2D44B48140F6}">
      <dgm:prSet/>
      <dgm:spPr/>
      <dgm:t>
        <a:bodyPr/>
        <a:lstStyle/>
        <a:p>
          <a:endParaRPr lang="en-US"/>
        </a:p>
      </dgm:t>
    </dgm:pt>
    <dgm:pt modelId="{50D09A7A-AF1B-4FF6-8C1B-7479B349B6F2}">
      <dgm:prSet phldrT="[Text]"/>
      <dgm:spPr/>
      <dgm:t>
        <a:bodyPr/>
        <a:lstStyle/>
        <a:p>
          <a:r>
            <a:rPr lang="en-US" dirty="0" smtClean="0"/>
            <a:t>Trainer</a:t>
          </a:r>
          <a:endParaRPr lang="en-US" dirty="0"/>
        </a:p>
      </dgm:t>
    </dgm:pt>
    <dgm:pt modelId="{FE2271FB-99B8-47F6-8F21-ED9A1402396E}" type="parTrans" cxnId="{EAC79A3B-9A4A-4FC1-8D30-33C1222E622C}">
      <dgm:prSet/>
      <dgm:spPr/>
      <dgm:t>
        <a:bodyPr/>
        <a:lstStyle/>
        <a:p>
          <a:endParaRPr lang="en-US"/>
        </a:p>
      </dgm:t>
    </dgm:pt>
    <dgm:pt modelId="{6EBACF91-E55F-42AC-BD61-B690B4E22084}" type="sibTrans" cxnId="{EAC79A3B-9A4A-4FC1-8D30-33C1222E622C}">
      <dgm:prSet/>
      <dgm:spPr/>
      <dgm:t>
        <a:bodyPr/>
        <a:lstStyle/>
        <a:p>
          <a:endParaRPr lang="en-US"/>
        </a:p>
      </dgm:t>
    </dgm:pt>
    <dgm:pt modelId="{B48B5061-F98E-40BD-B0AC-2890DE0E7C3F}">
      <dgm:prSet phldrT="[Text]"/>
      <dgm:spPr/>
      <dgm:t>
        <a:bodyPr/>
        <a:lstStyle/>
        <a:p>
          <a:r>
            <a:rPr lang="en-US" dirty="0" smtClean="0"/>
            <a:t>YOU</a:t>
          </a:r>
          <a:endParaRPr lang="en-US" dirty="0"/>
        </a:p>
      </dgm:t>
    </dgm:pt>
    <dgm:pt modelId="{99327C6B-F574-40AA-BBD6-4925926A9BBA}" type="parTrans" cxnId="{F1DF9F8A-FF77-419B-95E3-6156688524AC}">
      <dgm:prSet/>
      <dgm:spPr/>
      <dgm:t>
        <a:bodyPr/>
        <a:lstStyle/>
        <a:p>
          <a:endParaRPr lang="en-US"/>
        </a:p>
      </dgm:t>
    </dgm:pt>
    <dgm:pt modelId="{BB479D4D-2FC9-49EB-8B49-70FE5EA7CBF3}" type="sibTrans" cxnId="{F1DF9F8A-FF77-419B-95E3-6156688524AC}">
      <dgm:prSet/>
      <dgm:spPr/>
      <dgm:t>
        <a:bodyPr/>
        <a:lstStyle/>
        <a:p>
          <a:endParaRPr lang="en-US"/>
        </a:p>
      </dgm:t>
    </dgm:pt>
    <dgm:pt modelId="{9D8E9AFB-44D1-44FE-9AC2-D3ACE07BA2AF}">
      <dgm:prSet phldrT="[Text]"/>
      <dgm:spPr/>
      <dgm:t>
        <a:bodyPr/>
        <a:lstStyle/>
        <a:p>
          <a:r>
            <a:rPr lang="en-US" dirty="0" smtClean="0"/>
            <a:t>Assistant Manager</a:t>
          </a:r>
        </a:p>
      </dgm:t>
    </dgm:pt>
    <dgm:pt modelId="{F686A73B-1BCA-427A-B1B8-BA70EC9968C5}" type="parTrans" cxnId="{BDBCD986-C92B-4293-A25D-1B6DE69FEA5F}">
      <dgm:prSet/>
      <dgm:spPr/>
      <dgm:t>
        <a:bodyPr/>
        <a:lstStyle/>
        <a:p>
          <a:endParaRPr lang="en-US"/>
        </a:p>
      </dgm:t>
    </dgm:pt>
    <dgm:pt modelId="{8CF1BB7E-30DF-4F9C-B876-6FF9CC5F0C7B}" type="sibTrans" cxnId="{BDBCD986-C92B-4293-A25D-1B6DE69FEA5F}">
      <dgm:prSet/>
      <dgm:spPr/>
      <dgm:t>
        <a:bodyPr/>
        <a:lstStyle/>
        <a:p>
          <a:endParaRPr lang="en-US"/>
        </a:p>
      </dgm:t>
    </dgm:pt>
    <dgm:pt modelId="{87251C21-D001-4675-9383-A62CAF2E5EA1}">
      <dgm:prSet phldrT="[Text]"/>
      <dgm:spPr/>
      <dgm:t>
        <a:bodyPr/>
        <a:lstStyle/>
        <a:p>
          <a:r>
            <a:rPr lang="en-US" dirty="0" smtClean="0"/>
            <a:t>Manager</a:t>
          </a:r>
        </a:p>
      </dgm:t>
    </dgm:pt>
    <dgm:pt modelId="{FFF506AE-2264-4695-9896-8E59564976EF}" type="parTrans" cxnId="{B688035D-7827-475B-B57A-A093AE132484}">
      <dgm:prSet/>
      <dgm:spPr/>
      <dgm:t>
        <a:bodyPr/>
        <a:lstStyle/>
        <a:p>
          <a:endParaRPr lang="en-US"/>
        </a:p>
      </dgm:t>
    </dgm:pt>
    <dgm:pt modelId="{5B46077B-5DF4-4E71-8D90-15B887767991}" type="sibTrans" cxnId="{B688035D-7827-475B-B57A-A093AE132484}">
      <dgm:prSet/>
      <dgm:spPr/>
      <dgm:t>
        <a:bodyPr/>
        <a:lstStyle/>
        <a:p>
          <a:endParaRPr lang="en-US"/>
        </a:p>
      </dgm:t>
    </dgm:pt>
    <dgm:pt modelId="{5AE6B52E-877E-4B19-A243-2DA7618E1B64}" type="pres">
      <dgm:prSet presAssocID="{E97BCA97-2C5D-4619-B9ED-A41CE5214D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0728CC-7F8D-4CE8-869E-2B54AD15BA9A}" type="pres">
      <dgm:prSet presAssocID="{87251C21-D001-4675-9383-A62CAF2E5EA1}" presName="hierRoot1" presStyleCnt="0"/>
      <dgm:spPr/>
    </dgm:pt>
    <dgm:pt modelId="{C6C970BB-19D7-4058-BE5E-099E1B68B524}" type="pres">
      <dgm:prSet presAssocID="{87251C21-D001-4675-9383-A62CAF2E5EA1}" presName="composite" presStyleCnt="0"/>
      <dgm:spPr/>
    </dgm:pt>
    <dgm:pt modelId="{0A233920-389A-4389-A599-3E3DCB9F0CEC}" type="pres">
      <dgm:prSet presAssocID="{87251C21-D001-4675-9383-A62CAF2E5EA1}" presName="background" presStyleLbl="node0" presStyleIdx="0" presStyleCnt="1"/>
      <dgm:spPr/>
    </dgm:pt>
    <dgm:pt modelId="{51908E4F-CB88-4F3D-9B84-CCBFFE25D596}" type="pres">
      <dgm:prSet presAssocID="{87251C21-D001-4675-9383-A62CAF2E5EA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D5822B-0E96-4A9E-893C-C560D989E996}" type="pres">
      <dgm:prSet presAssocID="{87251C21-D001-4675-9383-A62CAF2E5EA1}" presName="hierChild2" presStyleCnt="0"/>
      <dgm:spPr/>
    </dgm:pt>
    <dgm:pt modelId="{0874F2B3-8E72-43CC-AD84-4546F77A85DB}" type="pres">
      <dgm:prSet presAssocID="{F686A73B-1BCA-427A-B1B8-BA70EC9968C5}" presName="Name10" presStyleLbl="parChTrans1D2" presStyleIdx="0" presStyleCnt="1"/>
      <dgm:spPr/>
      <dgm:t>
        <a:bodyPr/>
        <a:lstStyle/>
        <a:p>
          <a:endParaRPr lang="en-US"/>
        </a:p>
      </dgm:t>
    </dgm:pt>
    <dgm:pt modelId="{41AE4A98-92F4-4949-A41E-BB1F1DD3CBD7}" type="pres">
      <dgm:prSet presAssocID="{9D8E9AFB-44D1-44FE-9AC2-D3ACE07BA2AF}" presName="hierRoot2" presStyleCnt="0"/>
      <dgm:spPr/>
    </dgm:pt>
    <dgm:pt modelId="{A07FBEBF-5C83-46C8-9016-CB42A9CC029D}" type="pres">
      <dgm:prSet presAssocID="{9D8E9AFB-44D1-44FE-9AC2-D3ACE07BA2AF}" presName="composite2" presStyleCnt="0"/>
      <dgm:spPr/>
    </dgm:pt>
    <dgm:pt modelId="{96C1963F-3F5E-4DA0-AA74-244A761489F4}" type="pres">
      <dgm:prSet presAssocID="{9D8E9AFB-44D1-44FE-9AC2-D3ACE07BA2AF}" presName="background2" presStyleLbl="node2" presStyleIdx="0" presStyleCnt="1"/>
      <dgm:spPr/>
    </dgm:pt>
    <dgm:pt modelId="{43048F8B-07A5-4F4F-9A84-45A55D7BDB5F}" type="pres">
      <dgm:prSet presAssocID="{9D8E9AFB-44D1-44FE-9AC2-D3ACE07BA2AF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6D2BA6-078A-4C90-A568-47431E6AD91C}" type="pres">
      <dgm:prSet presAssocID="{9D8E9AFB-44D1-44FE-9AC2-D3ACE07BA2AF}" presName="hierChild3" presStyleCnt="0"/>
      <dgm:spPr/>
    </dgm:pt>
    <dgm:pt modelId="{18BF255D-53BA-4FAE-965A-DD957DE738D9}" type="pres">
      <dgm:prSet presAssocID="{7A111936-1CCC-4CA0-8B4B-2AD851366FFB}" presName="Name17" presStyleLbl="parChTrans1D3" presStyleIdx="0" presStyleCnt="1"/>
      <dgm:spPr/>
      <dgm:t>
        <a:bodyPr/>
        <a:lstStyle/>
        <a:p>
          <a:endParaRPr lang="en-US"/>
        </a:p>
      </dgm:t>
    </dgm:pt>
    <dgm:pt modelId="{93ADCFE4-0E5C-401F-88E2-95059C0DC779}" type="pres">
      <dgm:prSet presAssocID="{70389B0E-BD79-4DDA-A34B-EF7F020EB199}" presName="hierRoot3" presStyleCnt="0"/>
      <dgm:spPr/>
    </dgm:pt>
    <dgm:pt modelId="{9A02FFBD-9B7C-488E-AE3C-EDFFC80ED996}" type="pres">
      <dgm:prSet presAssocID="{70389B0E-BD79-4DDA-A34B-EF7F020EB199}" presName="composite3" presStyleCnt="0"/>
      <dgm:spPr/>
    </dgm:pt>
    <dgm:pt modelId="{B4E1F1F8-EABC-4457-8A60-80808C48C2B8}" type="pres">
      <dgm:prSet presAssocID="{70389B0E-BD79-4DDA-A34B-EF7F020EB199}" presName="background3" presStyleLbl="node3" presStyleIdx="0" presStyleCnt="1"/>
      <dgm:spPr/>
    </dgm:pt>
    <dgm:pt modelId="{3DC59A24-6CA6-424D-A838-2E16E2F8F38F}" type="pres">
      <dgm:prSet presAssocID="{70389B0E-BD79-4DDA-A34B-EF7F020EB199}" presName="text3" presStyleLbl="fgAcc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DBAA24-825E-4BF8-81DE-56C6F208567C}" type="pres">
      <dgm:prSet presAssocID="{70389B0E-BD79-4DDA-A34B-EF7F020EB199}" presName="hierChild4" presStyleCnt="0"/>
      <dgm:spPr/>
    </dgm:pt>
    <dgm:pt modelId="{6BFFF7DF-0ED4-4803-869E-1C79390F4FF1}" type="pres">
      <dgm:prSet presAssocID="{F1E1D713-3952-49AE-8389-9AA5362A4FE0}" presName="Name23" presStyleLbl="parChTrans1D4" presStyleIdx="0" presStyleCnt="3"/>
      <dgm:spPr/>
      <dgm:t>
        <a:bodyPr/>
        <a:lstStyle/>
        <a:p>
          <a:endParaRPr lang="en-US"/>
        </a:p>
      </dgm:t>
    </dgm:pt>
    <dgm:pt modelId="{03141269-0670-408F-9A7C-EC34F39CF23A}" type="pres">
      <dgm:prSet presAssocID="{A864FE60-0741-46B2-BB9C-A202A7AD2CFE}" presName="hierRoot4" presStyleCnt="0"/>
      <dgm:spPr/>
    </dgm:pt>
    <dgm:pt modelId="{409B01DD-2013-414D-BA97-10FE9EAD3F34}" type="pres">
      <dgm:prSet presAssocID="{A864FE60-0741-46B2-BB9C-A202A7AD2CFE}" presName="composite4" presStyleCnt="0"/>
      <dgm:spPr/>
    </dgm:pt>
    <dgm:pt modelId="{14B61AF4-8786-467F-8122-D2E6CFDD59A2}" type="pres">
      <dgm:prSet presAssocID="{A864FE60-0741-46B2-BB9C-A202A7AD2CFE}" presName="background4" presStyleLbl="node4" presStyleIdx="0" presStyleCnt="3"/>
      <dgm:spPr/>
    </dgm:pt>
    <dgm:pt modelId="{0A64D81E-05AC-4937-B863-86BD8E420F19}" type="pres">
      <dgm:prSet presAssocID="{A864FE60-0741-46B2-BB9C-A202A7AD2CFE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744D0C-9C91-4696-A600-EB259FEDB094}" type="pres">
      <dgm:prSet presAssocID="{A864FE60-0741-46B2-BB9C-A202A7AD2CFE}" presName="hierChild5" presStyleCnt="0"/>
      <dgm:spPr/>
    </dgm:pt>
    <dgm:pt modelId="{B5D8D63F-B412-47E2-B613-1A491DC81EC0}" type="pres">
      <dgm:prSet presAssocID="{FE2271FB-99B8-47F6-8F21-ED9A1402396E}" presName="Name23" presStyleLbl="parChTrans1D4" presStyleIdx="1" presStyleCnt="3"/>
      <dgm:spPr/>
      <dgm:t>
        <a:bodyPr/>
        <a:lstStyle/>
        <a:p>
          <a:endParaRPr lang="en-US"/>
        </a:p>
      </dgm:t>
    </dgm:pt>
    <dgm:pt modelId="{F93EB1B8-A610-4837-978C-AC75DC1C81D1}" type="pres">
      <dgm:prSet presAssocID="{50D09A7A-AF1B-4FF6-8C1B-7479B349B6F2}" presName="hierRoot4" presStyleCnt="0"/>
      <dgm:spPr/>
    </dgm:pt>
    <dgm:pt modelId="{6ED55471-8DCC-4C51-B634-D1B620294BA8}" type="pres">
      <dgm:prSet presAssocID="{50D09A7A-AF1B-4FF6-8C1B-7479B349B6F2}" presName="composite4" presStyleCnt="0"/>
      <dgm:spPr/>
    </dgm:pt>
    <dgm:pt modelId="{20EB6A99-26D0-4E2F-B3E0-5806CFC1303A}" type="pres">
      <dgm:prSet presAssocID="{50D09A7A-AF1B-4FF6-8C1B-7479B349B6F2}" presName="background4" presStyleLbl="node4" presStyleIdx="1" presStyleCnt="3"/>
      <dgm:spPr/>
    </dgm:pt>
    <dgm:pt modelId="{01DAC21F-4F9D-41A1-B8B4-FDEE6A4DC3DF}" type="pres">
      <dgm:prSet presAssocID="{50D09A7A-AF1B-4FF6-8C1B-7479B349B6F2}" presName="text4" presStyleLbl="fgAcc4" presStyleIdx="1" presStyleCnt="3" custLinFactNeighborX="-31652" custLinFactNeighborY="1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2D61B3-C621-4C64-96B6-FF15F825C455}" type="pres">
      <dgm:prSet presAssocID="{50D09A7A-AF1B-4FF6-8C1B-7479B349B6F2}" presName="hierChild5" presStyleCnt="0"/>
      <dgm:spPr/>
    </dgm:pt>
    <dgm:pt modelId="{61979F0B-BEEA-4901-90DD-12AD4AAA983D}" type="pres">
      <dgm:prSet presAssocID="{99327C6B-F574-40AA-BBD6-4925926A9BBA}" presName="Name23" presStyleLbl="parChTrans1D4" presStyleIdx="2" presStyleCnt="3"/>
      <dgm:spPr/>
      <dgm:t>
        <a:bodyPr/>
        <a:lstStyle/>
        <a:p>
          <a:endParaRPr lang="en-US"/>
        </a:p>
      </dgm:t>
    </dgm:pt>
    <dgm:pt modelId="{8B815945-A60A-413C-8130-D730C6C55271}" type="pres">
      <dgm:prSet presAssocID="{B48B5061-F98E-40BD-B0AC-2890DE0E7C3F}" presName="hierRoot4" presStyleCnt="0"/>
      <dgm:spPr/>
    </dgm:pt>
    <dgm:pt modelId="{3D8B1C2B-CF89-40B5-92B0-90606F78CDF3}" type="pres">
      <dgm:prSet presAssocID="{B48B5061-F98E-40BD-B0AC-2890DE0E7C3F}" presName="composite4" presStyleCnt="0"/>
      <dgm:spPr/>
    </dgm:pt>
    <dgm:pt modelId="{5333D9A0-890C-4F36-BA1A-D23C2E735D7F}" type="pres">
      <dgm:prSet presAssocID="{B48B5061-F98E-40BD-B0AC-2890DE0E7C3F}" presName="background4" presStyleLbl="node4" presStyleIdx="2" presStyleCnt="3"/>
      <dgm:spPr/>
    </dgm:pt>
    <dgm:pt modelId="{2ED863F7-D2AC-4E37-8219-03F40AFB38E2}" type="pres">
      <dgm:prSet presAssocID="{B48B5061-F98E-40BD-B0AC-2890DE0E7C3F}" presName="text4" presStyleLbl="fgAcc4" presStyleIdx="2" presStyleCnt="3" custLinFactNeighborX="45971" custLinFactNeighborY="1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DB252E-1022-4051-B1BE-1A4802135EEE}" type="pres">
      <dgm:prSet presAssocID="{B48B5061-F98E-40BD-B0AC-2890DE0E7C3F}" presName="hierChild5" presStyleCnt="0"/>
      <dgm:spPr/>
    </dgm:pt>
  </dgm:ptLst>
  <dgm:cxnLst>
    <dgm:cxn modelId="{0F997E90-1520-4DCD-AB9F-95812AC0C406}" type="presOf" srcId="{70389B0E-BD79-4DDA-A34B-EF7F020EB199}" destId="{3DC59A24-6CA6-424D-A838-2E16E2F8F38F}" srcOrd="0" destOrd="0" presId="urn:microsoft.com/office/officeart/2005/8/layout/hierarchy1"/>
    <dgm:cxn modelId="{D6E89BBA-88F4-461F-9A2B-9309240C0ED1}" srcId="{9D8E9AFB-44D1-44FE-9AC2-D3ACE07BA2AF}" destId="{70389B0E-BD79-4DDA-A34B-EF7F020EB199}" srcOrd="0" destOrd="0" parTransId="{7A111936-1CCC-4CA0-8B4B-2AD851366FFB}" sibTransId="{33FCF53D-8FD1-462B-BEDD-DB53321F9BC4}"/>
    <dgm:cxn modelId="{89DE7855-BE2E-4B0A-BCB9-A32E553893D9}" type="presOf" srcId="{F686A73B-1BCA-427A-B1B8-BA70EC9968C5}" destId="{0874F2B3-8E72-43CC-AD84-4546F77A85DB}" srcOrd="0" destOrd="0" presId="urn:microsoft.com/office/officeart/2005/8/layout/hierarchy1"/>
    <dgm:cxn modelId="{2B692AE3-5EF1-41E6-A514-C99419C22734}" type="presOf" srcId="{9D8E9AFB-44D1-44FE-9AC2-D3ACE07BA2AF}" destId="{43048F8B-07A5-4F4F-9A84-45A55D7BDB5F}" srcOrd="0" destOrd="0" presId="urn:microsoft.com/office/officeart/2005/8/layout/hierarchy1"/>
    <dgm:cxn modelId="{F05DD130-E6BC-41D3-ACF5-4C44CCC75E02}" type="presOf" srcId="{99327C6B-F574-40AA-BBD6-4925926A9BBA}" destId="{61979F0B-BEEA-4901-90DD-12AD4AAA983D}" srcOrd="0" destOrd="0" presId="urn:microsoft.com/office/officeart/2005/8/layout/hierarchy1"/>
    <dgm:cxn modelId="{A66436C8-D53F-4A17-B383-86D1F2100ADE}" type="presOf" srcId="{50D09A7A-AF1B-4FF6-8C1B-7479B349B6F2}" destId="{01DAC21F-4F9D-41A1-B8B4-FDEE6A4DC3DF}" srcOrd="0" destOrd="0" presId="urn:microsoft.com/office/officeart/2005/8/layout/hierarchy1"/>
    <dgm:cxn modelId="{DC7ACAE3-FE15-4A30-BE22-3AF11AD4450B}" type="presOf" srcId="{E97BCA97-2C5D-4619-B9ED-A41CE5214D16}" destId="{5AE6B52E-877E-4B19-A243-2DA7618E1B64}" srcOrd="0" destOrd="0" presId="urn:microsoft.com/office/officeart/2005/8/layout/hierarchy1"/>
    <dgm:cxn modelId="{9C85FB61-0E0C-4C50-8D41-09BAA8DAAE66}" type="presOf" srcId="{FE2271FB-99B8-47F6-8F21-ED9A1402396E}" destId="{B5D8D63F-B412-47E2-B613-1A491DC81EC0}" srcOrd="0" destOrd="0" presId="urn:microsoft.com/office/officeart/2005/8/layout/hierarchy1"/>
    <dgm:cxn modelId="{618F0556-2B04-4EC8-8046-A36EBE314264}" type="presOf" srcId="{7A111936-1CCC-4CA0-8B4B-2AD851366FFB}" destId="{18BF255D-53BA-4FAE-965A-DD957DE738D9}" srcOrd="0" destOrd="0" presId="urn:microsoft.com/office/officeart/2005/8/layout/hierarchy1"/>
    <dgm:cxn modelId="{F1DF9F8A-FF77-419B-95E3-6156688524AC}" srcId="{A864FE60-0741-46B2-BB9C-A202A7AD2CFE}" destId="{B48B5061-F98E-40BD-B0AC-2890DE0E7C3F}" srcOrd="1" destOrd="0" parTransId="{99327C6B-F574-40AA-BBD6-4925926A9BBA}" sibTransId="{BB479D4D-2FC9-49EB-8B49-70FE5EA7CBF3}"/>
    <dgm:cxn modelId="{B688035D-7827-475B-B57A-A093AE132484}" srcId="{E97BCA97-2C5D-4619-B9ED-A41CE5214D16}" destId="{87251C21-D001-4675-9383-A62CAF2E5EA1}" srcOrd="0" destOrd="0" parTransId="{FFF506AE-2264-4695-9896-8E59564976EF}" sibTransId="{5B46077B-5DF4-4E71-8D90-15B887767991}"/>
    <dgm:cxn modelId="{8611EEA3-06EB-4AB0-BD1E-2D44B48140F6}" srcId="{70389B0E-BD79-4DDA-A34B-EF7F020EB199}" destId="{A864FE60-0741-46B2-BB9C-A202A7AD2CFE}" srcOrd="0" destOrd="0" parTransId="{F1E1D713-3952-49AE-8389-9AA5362A4FE0}" sibTransId="{BF7D94A8-91BB-43C9-BFAC-A29DFA9B3188}"/>
    <dgm:cxn modelId="{BDBCD986-C92B-4293-A25D-1B6DE69FEA5F}" srcId="{87251C21-D001-4675-9383-A62CAF2E5EA1}" destId="{9D8E9AFB-44D1-44FE-9AC2-D3ACE07BA2AF}" srcOrd="0" destOrd="0" parTransId="{F686A73B-1BCA-427A-B1B8-BA70EC9968C5}" sibTransId="{8CF1BB7E-30DF-4F9C-B876-6FF9CC5F0C7B}"/>
    <dgm:cxn modelId="{EAC79A3B-9A4A-4FC1-8D30-33C1222E622C}" srcId="{A864FE60-0741-46B2-BB9C-A202A7AD2CFE}" destId="{50D09A7A-AF1B-4FF6-8C1B-7479B349B6F2}" srcOrd="0" destOrd="0" parTransId="{FE2271FB-99B8-47F6-8F21-ED9A1402396E}" sibTransId="{6EBACF91-E55F-42AC-BD61-B690B4E22084}"/>
    <dgm:cxn modelId="{FAAF4FE4-0234-49BF-9847-A0F9519083AB}" type="presOf" srcId="{87251C21-D001-4675-9383-A62CAF2E5EA1}" destId="{51908E4F-CB88-4F3D-9B84-CCBFFE25D596}" srcOrd="0" destOrd="0" presId="urn:microsoft.com/office/officeart/2005/8/layout/hierarchy1"/>
    <dgm:cxn modelId="{B872251B-A7AE-4861-A2E6-B9B6F381680F}" type="presOf" srcId="{A864FE60-0741-46B2-BB9C-A202A7AD2CFE}" destId="{0A64D81E-05AC-4937-B863-86BD8E420F19}" srcOrd="0" destOrd="0" presId="urn:microsoft.com/office/officeart/2005/8/layout/hierarchy1"/>
    <dgm:cxn modelId="{578666AB-1C7B-4542-9C4F-285BA3D4C873}" type="presOf" srcId="{F1E1D713-3952-49AE-8389-9AA5362A4FE0}" destId="{6BFFF7DF-0ED4-4803-869E-1C79390F4FF1}" srcOrd="0" destOrd="0" presId="urn:microsoft.com/office/officeart/2005/8/layout/hierarchy1"/>
    <dgm:cxn modelId="{C0A4BCA4-F203-4D31-B90D-E35C6A3FB685}" type="presOf" srcId="{B48B5061-F98E-40BD-B0AC-2890DE0E7C3F}" destId="{2ED863F7-D2AC-4E37-8219-03F40AFB38E2}" srcOrd="0" destOrd="0" presId="urn:microsoft.com/office/officeart/2005/8/layout/hierarchy1"/>
    <dgm:cxn modelId="{03E59A90-2B5F-4445-86EB-4BE51C96C27A}" type="presParOf" srcId="{5AE6B52E-877E-4B19-A243-2DA7618E1B64}" destId="{910728CC-7F8D-4CE8-869E-2B54AD15BA9A}" srcOrd="0" destOrd="0" presId="urn:microsoft.com/office/officeart/2005/8/layout/hierarchy1"/>
    <dgm:cxn modelId="{770BFBE9-E613-45AE-9FBD-C7227C987467}" type="presParOf" srcId="{910728CC-7F8D-4CE8-869E-2B54AD15BA9A}" destId="{C6C970BB-19D7-4058-BE5E-099E1B68B524}" srcOrd="0" destOrd="0" presId="urn:microsoft.com/office/officeart/2005/8/layout/hierarchy1"/>
    <dgm:cxn modelId="{056C2CAB-B0F3-4E77-ADE9-CAA8BEDAA69C}" type="presParOf" srcId="{C6C970BB-19D7-4058-BE5E-099E1B68B524}" destId="{0A233920-389A-4389-A599-3E3DCB9F0CEC}" srcOrd="0" destOrd="0" presId="urn:microsoft.com/office/officeart/2005/8/layout/hierarchy1"/>
    <dgm:cxn modelId="{1B8E91F9-FE5C-43B4-9B84-A7074CF62FAE}" type="presParOf" srcId="{C6C970BB-19D7-4058-BE5E-099E1B68B524}" destId="{51908E4F-CB88-4F3D-9B84-CCBFFE25D596}" srcOrd="1" destOrd="0" presId="urn:microsoft.com/office/officeart/2005/8/layout/hierarchy1"/>
    <dgm:cxn modelId="{B9EAD52C-3FA0-443C-9A47-917BF93E3885}" type="presParOf" srcId="{910728CC-7F8D-4CE8-869E-2B54AD15BA9A}" destId="{58D5822B-0E96-4A9E-893C-C560D989E996}" srcOrd="1" destOrd="0" presId="urn:microsoft.com/office/officeart/2005/8/layout/hierarchy1"/>
    <dgm:cxn modelId="{C0AF45AD-44B2-4A68-91A6-05CA5B878028}" type="presParOf" srcId="{58D5822B-0E96-4A9E-893C-C560D989E996}" destId="{0874F2B3-8E72-43CC-AD84-4546F77A85DB}" srcOrd="0" destOrd="0" presId="urn:microsoft.com/office/officeart/2005/8/layout/hierarchy1"/>
    <dgm:cxn modelId="{1B118C8C-9661-4AF8-884B-83241AF35F48}" type="presParOf" srcId="{58D5822B-0E96-4A9E-893C-C560D989E996}" destId="{41AE4A98-92F4-4949-A41E-BB1F1DD3CBD7}" srcOrd="1" destOrd="0" presId="urn:microsoft.com/office/officeart/2005/8/layout/hierarchy1"/>
    <dgm:cxn modelId="{398C828C-933F-496F-9336-D1A70628C9D3}" type="presParOf" srcId="{41AE4A98-92F4-4949-A41E-BB1F1DD3CBD7}" destId="{A07FBEBF-5C83-46C8-9016-CB42A9CC029D}" srcOrd="0" destOrd="0" presId="urn:microsoft.com/office/officeart/2005/8/layout/hierarchy1"/>
    <dgm:cxn modelId="{D8111290-3DE1-4821-A605-2A8A486AD7AF}" type="presParOf" srcId="{A07FBEBF-5C83-46C8-9016-CB42A9CC029D}" destId="{96C1963F-3F5E-4DA0-AA74-244A761489F4}" srcOrd="0" destOrd="0" presId="urn:microsoft.com/office/officeart/2005/8/layout/hierarchy1"/>
    <dgm:cxn modelId="{C313ED6E-1E69-413A-8184-5C9DA7224BFD}" type="presParOf" srcId="{A07FBEBF-5C83-46C8-9016-CB42A9CC029D}" destId="{43048F8B-07A5-4F4F-9A84-45A55D7BDB5F}" srcOrd="1" destOrd="0" presId="urn:microsoft.com/office/officeart/2005/8/layout/hierarchy1"/>
    <dgm:cxn modelId="{DFA64BA9-1948-43E4-B953-8C9D20D43994}" type="presParOf" srcId="{41AE4A98-92F4-4949-A41E-BB1F1DD3CBD7}" destId="{F96D2BA6-078A-4C90-A568-47431E6AD91C}" srcOrd="1" destOrd="0" presId="urn:microsoft.com/office/officeart/2005/8/layout/hierarchy1"/>
    <dgm:cxn modelId="{35BF8470-22B8-4689-B232-B3F649DECA3E}" type="presParOf" srcId="{F96D2BA6-078A-4C90-A568-47431E6AD91C}" destId="{18BF255D-53BA-4FAE-965A-DD957DE738D9}" srcOrd="0" destOrd="0" presId="urn:microsoft.com/office/officeart/2005/8/layout/hierarchy1"/>
    <dgm:cxn modelId="{981B78CB-047E-48A8-AD2A-4448D7A44479}" type="presParOf" srcId="{F96D2BA6-078A-4C90-A568-47431E6AD91C}" destId="{93ADCFE4-0E5C-401F-88E2-95059C0DC779}" srcOrd="1" destOrd="0" presId="urn:microsoft.com/office/officeart/2005/8/layout/hierarchy1"/>
    <dgm:cxn modelId="{6E63C853-1F90-41F5-825B-8497357058A7}" type="presParOf" srcId="{93ADCFE4-0E5C-401F-88E2-95059C0DC779}" destId="{9A02FFBD-9B7C-488E-AE3C-EDFFC80ED996}" srcOrd="0" destOrd="0" presId="urn:microsoft.com/office/officeart/2005/8/layout/hierarchy1"/>
    <dgm:cxn modelId="{0A44C65C-777D-43E0-9B04-900AC50BF7D4}" type="presParOf" srcId="{9A02FFBD-9B7C-488E-AE3C-EDFFC80ED996}" destId="{B4E1F1F8-EABC-4457-8A60-80808C48C2B8}" srcOrd="0" destOrd="0" presId="urn:microsoft.com/office/officeart/2005/8/layout/hierarchy1"/>
    <dgm:cxn modelId="{D9F8AEC9-F557-44DE-B7B3-856183828260}" type="presParOf" srcId="{9A02FFBD-9B7C-488E-AE3C-EDFFC80ED996}" destId="{3DC59A24-6CA6-424D-A838-2E16E2F8F38F}" srcOrd="1" destOrd="0" presId="urn:microsoft.com/office/officeart/2005/8/layout/hierarchy1"/>
    <dgm:cxn modelId="{1B6FFA6D-B0B4-4C44-A382-4353618FA7F8}" type="presParOf" srcId="{93ADCFE4-0E5C-401F-88E2-95059C0DC779}" destId="{97DBAA24-825E-4BF8-81DE-56C6F208567C}" srcOrd="1" destOrd="0" presId="urn:microsoft.com/office/officeart/2005/8/layout/hierarchy1"/>
    <dgm:cxn modelId="{06CFE1F0-03FE-48E3-84D2-104EDC93B6BB}" type="presParOf" srcId="{97DBAA24-825E-4BF8-81DE-56C6F208567C}" destId="{6BFFF7DF-0ED4-4803-869E-1C79390F4FF1}" srcOrd="0" destOrd="0" presId="urn:microsoft.com/office/officeart/2005/8/layout/hierarchy1"/>
    <dgm:cxn modelId="{4DDAE868-7860-488A-BA6E-5C7C692769F5}" type="presParOf" srcId="{97DBAA24-825E-4BF8-81DE-56C6F208567C}" destId="{03141269-0670-408F-9A7C-EC34F39CF23A}" srcOrd="1" destOrd="0" presId="urn:microsoft.com/office/officeart/2005/8/layout/hierarchy1"/>
    <dgm:cxn modelId="{A19861BE-CE75-4C79-A648-4BFA5B0183A2}" type="presParOf" srcId="{03141269-0670-408F-9A7C-EC34F39CF23A}" destId="{409B01DD-2013-414D-BA97-10FE9EAD3F34}" srcOrd="0" destOrd="0" presId="urn:microsoft.com/office/officeart/2005/8/layout/hierarchy1"/>
    <dgm:cxn modelId="{AE72B981-AC37-4920-AE7F-2E82BDC2D2BA}" type="presParOf" srcId="{409B01DD-2013-414D-BA97-10FE9EAD3F34}" destId="{14B61AF4-8786-467F-8122-D2E6CFDD59A2}" srcOrd="0" destOrd="0" presId="urn:microsoft.com/office/officeart/2005/8/layout/hierarchy1"/>
    <dgm:cxn modelId="{AE08970C-E6B5-43FF-9653-114C41BB429D}" type="presParOf" srcId="{409B01DD-2013-414D-BA97-10FE9EAD3F34}" destId="{0A64D81E-05AC-4937-B863-86BD8E420F19}" srcOrd="1" destOrd="0" presId="urn:microsoft.com/office/officeart/2005/8/layout/hierarchy1"/>
    <dgm:cxn modelId="{E8DAAE9F-6244-4F89-A172-EAF5C11A36E3}" type="presParOf" srcId="{03141269-0670-408F-9A7C-EC34F39CF23A}" destId="{94744D0C-9C91-4696-A600-EB259FEDB094}" srcOrd="1" destOrd="0" presId="urn:microsoft.com/office/officeart/2005/8/layout/hierarchy1"/>
    <dgm:cxn modelId="{B75081AF-9D20-4163-AAE0-5DC8417DA1A7}" type="presParOf" srcId="{94744D0C-9C91-4696-A600-EB259FEDB094}" destId="{B5D8D63F-B412-47E2-B613-1A491DC81EC0}" srcOrd="0" destOrd="0" presId="urn:microsoft.com/office/officeart/2005/8/layout/hierarchy1"/>
    <dgm:cxn modelId="{61011B4B-5256-4724-84BA-FD948D74E3E1}" type="presParOf" srcId="{94744D0C-9C91-4696-A600-EB259FEDB094}" destId="{F93EB1B8-A610-4837-978C-AC75DC1C81D1}" srcOrd="1" destOrd="0" presId="urn:microsoft.com/office/officeart/2005/8/layout/hierarchy1"/>
    <dgm:cxn modelId="{614AF6F1-18A8-42E8-8367-1BBB4EA99E3C}" type="presParOf" srcId="{F93EB1B8-A610-4837-978C-AC75DC1C81D1}" destId="{6ED55471-8DCC-4C51-B634-D1B620294BA8}" srcOrd="0" destOrd="0" presId="urn:microsoft.com/office/officeart/2005/8/layout/hierarchy1"/>
    <dgm:cxn modelId="{1E8D9E1D-C55A-48AF-A375-9CE21E21362B}" type="presParOf" srcId="{6ED55471-8DCC-4C51-B634-D1B620294BA8}" destId="{20EB6A99-26D0-4E2F-B3E0-5806CFC1303A}" srcOrd="0" destOrd="0" presId="urn:microsoft.com/office/officeart/2005/8/layout/hierarchy1"/>
    <dgm:cxn modelId="{61DC95F8-B39E-4A74-BB09-719F54B68146}" type="presParOf" srcId="{6ED55471-8DCC-4C51-B634-D1B620294BA8}" destId="{01DAC21F-4F9D-41A1-B8B4-FDEE6A4DC3DF}" srcOrd="1" destOrd="0" presId="urn:microsoft.com/office/officeart/2005/8/layout/hierarchy1"/>
    <dgm:cxn modelId="{592A7203-0486-4E7F-883C-2ADB3D6CB9F1}" type="presParOf" srcId="{F93EB1B8-A610-4837-978C-AC75DC1C81D1}" destId="{242D61B3-C621-4C64-96B6-FF15F825C455}" srcOrd="1" destOrd="0" presId="urn:microsoft.com/office/officeart/2005/8/layout/hierarchy1"/>
    <dgm:cxn modelId="{EDB5FDC4-FE63-474B-B991-D536E8ACF654}" type="presParOf" srcId="{94744D0C-9C91-4696-A600-EB259FEDB094}" destId="{61979F0B-BEEA-4901-90DD-12AD4AAA983D}" srcOrd="2" destOrd="0" presId="urn:microsoft.com/office/officeart/2005/8/layout/hierarchy1"/>
    <dgm:cxn modelId="{CA6D8A1E-F876-43F4-AF14-BBF146B851A9}" type="presParOf" srcId="{94744D0C-9C91-4696-A600-EB259FEDB094}" destId="{8B815945-A60A-413C-8130-D730C6C55271}" srcOrd="3" destOrd="0" presId="urn:microsoft.com/office/officeart/2005/8/layout/hierarchy1"/>
    <dgm:cxn modelId="{EC4ADDDC-452D-4712-9D9E-79CCB5FBC5AB}" type="presParOf" srcId="{8B815945-A60A-413C-8130-D730C6C55271}" destId="{3D8B1C2B-CF89-40B5-92B0-90606F78CDF3}" srcOrd="0" destOrd="0" presId="urn:microsoft.com/office/officeart/2005/8/layout/hierarchy1"/>
    <dgm:cxn modelId="{69F9D056-6701-4C06-B4AE-3051E73D1E47}" type="presParOf" srcId="{3D8B1C2B-CF89-40B5-92B0-90606F78CDF3}" destId="{5333D9A0-890C-4F36-BA1A-D23C2E735D7F}" srcOrd="0" destOrd="0" presId="urn:microsoft.com/office/officeart/2005/8/layout/hierarchy1"/>
    <dgm:cxn modelId="{280CF834-174C-464E-88E2-638781FCDF46}" type="presParOf" srcId="{3D8B1C2B-CF89-40B5-92B0-90606F78CDF3}" destId="{2ED863F7-D2AC-4E37-8219-03F40AFB38E2}" srcOrd="1" destOrd="0" presId="urn:microsoft.com/office/officeart/2005/8/layout/hierarchy1"/>
    <dgm:cxn modelId="{20B359FD-18C7-458F-8AB2-ACAD687A251F}" type="presParOf" srcId="{8B815945-A60A-413C-8130-D730C6C55271}" destId="{5BDB252E-1022-4051-B1BE-1A4802135EE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79F0B-BEEA-4901-90DD-12AD4AAA983D}">
      <dsp:nvSpPr>
        <dsp:cNvPr id="0" name=""/>
        <dsp:cNvSpPr/>
      </dsp:nvSpPr>
      <dsp:spPr>
        <a:xfrm>
          <a:off x="2983185" y="3982708"/>
          <a:ext cx="1249288" cy="340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693"/>
              </a:lnTo>
              <a:lnTo>
                <a:pt x="1249288" y="232693"/>
              </a:lnTo>
              <a:lnTo>
                <a:pt x="1249288" y="3407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D8D63F-B412-47E2-B613-1A491DC81EC0}">
      <dsp:nvSpPr>
        <dsp:cNvPr id="0" name=""/>
        <dsp:cNvSpPr/>
      </dsp:nvSpPr>
      <dsp:spPr>
        <a:xfrm>
          <a:off x="1900951" y="3982708"/>
          <a:ext cx="1082233" cy="340771"/>
        </a:xfrm>
        <a:custGeom>
          <a:avLst/>
          <a:gdLst/>
          <a:ahLst/>
          <a:cxnLst/>
          <a:rect l="0" t="0" r="0" b="0"/>
          <a:pathLst>
            <a:path>
              <a:moveTo>
                <a:pt x="1082233" y="0"/>
              </a:moveTo>
              <a:lnTo>
                <a:pt x="1082233" y="232693"/>
              </a:lnTo>
              <a:lnTo>
                <a:pt x="0" y="232693"/>
              </a:lnTo>
              <a:lnTo>
                <a:pt x="0" y="3407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FF7DF-0ED4-4803-869E-1C79390F4FF1}">
      <dsp:nvSpPr>
        <dsp:cNvPr id="0" name=""/>
        <dsp:cNvSpPr/>
      </dsp:nvSpPr>
      <dsp:spPr>
        <a:xfrm>
          <a:off x="2937465" y="2902572"/>
          <a:ext cx="91440" cy="339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3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F255D-53BA-4FAE-965A-DD957DE738D9}">
      <dsp:nvSpPr>
        <dsp:cNvPr id="0" name=""/>
        <dsp:cNvSpPr/>
      </dsp:nvSpPr>
      <dsp:spPr>
        <a:xfrm>
          <a:off x="2937465" y="1822436"/>
          <a:ext cx="91440" cy="339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3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4F2B3-8E72-43CC-AD84-4546F77A85DB}">
      <dsp:nvSpPr>
        <dsp:cNvPr id="0" name=""/>
        <dsp:cNvSpPr/>
      </dsp:nvSpPr>
      <dsp:spPr>
        <a:xfrm>
          <a:off x="2937465" y="742300"/>
          <a:ext cx="91440" cy="339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3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33920-389A-4389-A599-3E3DCB9F0CEC}">
      <dsp:nvSpPr>
        <dsp:cNvPr id="0" name=""/>
        <dsp:cNvSpPr/>
      </dsp:nvSpPr>
      <dsp:spPr>
        <a:xfrm>
          <a:off x="2399853" y="1469"/>
          <a:ext cx="1166663" cy="740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08E4F-CB88-4F3D-9B84-CCBFFE25D596}">
      <dsp:nvSpPr>
        <dsp:cNvPr id="0" name=""/>
        <dsp:cNvSpPr/>
      </dsp:nvSpPr>
      <dsp:spPr>
        <a:xfrm>
          <a:off x="2529482" y="124616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Manager</a:t>
          </a:r>
        </a:p>
      </dsp:txBody>
      <dsp:txXfrm>
        <a:off x="2551180" y="146314"/>
        <a:ext cx="1123267" cy="697435"/>
      </dsp:txXfrm>
    </dsp:sp>
    <dsp:sp modelId="{96C1963F-3F5E-4DA0-AA74-244A761489F4}">
      <dsp:nvSpPr>
        <dsp:cNvPr id="0" name=""/>
        <dsp:cNvSpPr/>
      </dsp:nvSpPr>
      <dsp:spPr>
        <a:xfrm>
          <a:off x="2399853" y="1081605"/>
          <a:ext cx="1166663" cy="740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48F8B-07A5-4F4F-9A84-45A55D7BDB5F}">
      <dsp:nvSpPr>
        <dsp:cNvPr id="0" name=""/>
        <dsp:cNvSpPr/>
      </dsp:nvSpPr>
      <dsp:spPr>
        <a:xfrm>
          <a:off x="2529482" y="1204753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Assistant Manager</a:t>
          </a:r>
        </a:p>
      </dsp:txBody>
      <dsp:txXfrm>
        <a:off x="2551180" y="1226451"/>
        <a:ext cx="1123267" cy="697435"/>
      </dsp:txXfrm>
    </dsp:sp>
    <dsp:sp modelId="{B4E1F1F8-EABC-4457-8A60-80808C48C2B8}">
      <dsp:nvSpPr>
        <dsp:cNvPr id="0" name=""/>
        <dsp:cNvSpPr/>
      </dsp:nvSpPr>
      <dsp:spPr>
        <a:xfrm>
          <a:off x="2399853" y="2161741"/>
          <a:ext cx="1166663" cy="740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59A24-6CA6-424D-A838-2E16E2F8F38F}">
      <dsp:nvSpPr>
        <dsp:cNvPr id="0" name=""/>
        <dsp:cNvSpPr/>
      </dsp:nvSpPr>
      <dsp:spPr>
        <a:xfrm>
          <a:off x="2529482" y="2284889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SOS</a:t>
          </a:r>
        </a:p>
      </dsp:txBody>
      <dsp:txXfrm>
        <a:off x="2551180" y="2306587"/>
        <a:ext cx="1123267" cy="697435"/>
      </dsp:txXfrm>
    </dsp:sp>
    <dsp:sp modelId="{14B61AF4-8786-467F-8122-D2E6CFDD59A2}">
      <dsp:nvSpPr>
        <dsp:cNvPr id="0" name=""/>
        <dsp:cNvSpPr/>
      </dsp:nvSpPr>
      <dsp:spPr>
        <a:xfrm>
          <a:off x="2399853" y="3241877"/>
          <a:ext cx="1166663" cy="740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4D81E-05AC-4937-B863-86BD8E420F19}">
      <dsp:nvSpPr>
        <dsp:cNvPr id="0" name=""/>
        <dsp:cNvSpPr/>
      </dsp:nvSpPr>
      <dsp:spPr>
        <a:xfrm>
          <a:off x="2529482" y="3365025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DPS</a:t>
          </a:r>
          <a:endParaRPr lang="en-US" sz="1700" kern="1200" dirty="0"/>
        </a:p>
      </dsp:txBody>
      <dsp:txXfrm>
        <a:off x="2551180" y="3386723"/>
        <a:ext cx="1123267" cy="697435"/>
      </dsp:txXfrm>
    </dsp:sp>
    <dsp:sp modelId="{20EB6A99-26D0-4E2F-B3E0-5806CFC1303A}">
      <dsp:nvSpPr>
        <dsp:cNvPr id="0" name=""/>
        <dsp:cNvSpPr/>
      </dsp:nvSpPr>
      <dsp:spPr>
        <a:xfrm>
          <a:off x="1317619" y="4323480"/>
          <a:ext cx="1166663" cy="740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AC21F-4F9D-41A1-B8B4-FDEE6A4DC3DF}">
      <dsp:nvSpPr>
        <dsp:cNvPr id="0" name=""/>
        <dsp:cNvSpPr/>
      </dsp:nvSpPr>
      <dsp:spPr>
        <a:xfrm>
          <a:off x="1447249" y="4446628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Trainer</a:t>
          </a:r>
          <a:endParaRPr lang="en-US" sz="1700" kern="1200" dirty="0"/>
        </a:p>
      </dsp:txBody>
      <dsp:txXfrm>
        <a:off x="1468947" y="4468326"/>
        <a:ext cx="1123267" cy="697435"/>
      </dsp:txXfrm>
    </dsp:sp>
    <dsp:sp modelId="{5333D9A0-890C-4F36-BA1A-D23C2E735D7F}">
      <dsp:nvSpPr>
        <dsp:cNvPr id="0" name=""/>
        <dsp:cNvSpPr/>
      </dsp:nvSpPr>
      <dsp:spPr>
        <a:xfrm>
          <a:off x="3649141" y="4323480"/>
          <a:ext cx="1166663" cy="740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863F7-D2AC-4E37-8219-03F40AFB38E2}">
      <dsp:nvSpPr>
        <dsp:cNvPr id="0" name=""/>
        <dsp:cNvSpPr/>
      </dsp:nvSpPr>
      <dsp:spPr>
        <a:xfrm>
          <a:off x="3778770" y="4446628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YOU</a:t>
          </a:r>
          <a:endParaRPr lang="en-US" sz="1700" kern="1200" dirty="0"/>
        </a:p>
      </dsp:txBody>
      <dsp:txXfrm>
        <a:off x="3800468" y="4468326"/>
        <a:ext cx="1123267" cy="697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2" descr="C:\Users\mortigsh\AppData\Local\Microsoft\Windows\Temporary Internet Files\Content.Outlook\TEN74FS3\spiderman-into-the-spider-verse-2018-movie-ey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" y="883104"/>
            <a:ext cx="9144000" cy="3831771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0A186734-9FC8-43BF-9750-032AED21D870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121D05-FD2B-46EC-9BF8-3DB0A7A1F3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36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5A15-2075-40ED-B430-CECA19A704FB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97B41-A7E9-499B-87AB-FC888CB85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53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2F737-0B28-4BE1-A54E-72E72D083DCF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1AD4-B467-4D13-9EE9-9AF6A61C5F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22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EC9F1-57B7-4A71-8CEA-641A34231486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44ED3-4215-441E-B20B-33A8D9960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190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rotWithShape="1">
          <a:gsLst>
            <a:gs pos="0">
              <a:srgbClr val="000000"/>
            </a:gs>
            <a:gs pos="60001">
              <a:srgbClr val="000000"/>
            </a:gs>
            <a:gs pos="100000">
              <a:srgbClr val="6C6C6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defRPr/>
            </a:pPr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2A2B1-560D-4AE0-A4AC-AFE813C63F48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1D4B9-3573-4A1F-BCC0-C89490DD5C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776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9446E-FAA5-409C-B083-2E8E01F1A916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70027-771F-43C1-A92F-5F55B20B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87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75E03-D683-4698-BB0A-4A29185BFE0C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AA3503BB-60A7-4E51-9379-F2E2FD1AE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541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715B-03EE-4C06-B424-688710285B9D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BCAD0-AF98-442D-AB88-369B99509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1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ECB1-76F1-4200-B397-4FE4D97877A0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1F8C8-C7B0-48B3-99FD-E865A06D4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58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68F83FBF-9FE5-4CDC-B957-AC1B9D822A71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27D5B66E-85AC-439A-8B3D-FC41AE9BA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4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rotWithShape="1">
          <a:gsLst>
            <a:gs pos="0">
              <a:srgbClr val="000000"/>
            </a:gs>
            <a:gs pos="60001">
              <a:srgbClr val="000000"/>
            </a:gs>
            <a:gs pos="100000">
              <a:srgbClr val="6C6C6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2A85D40F-6EAB-43D2-BFA3-071321890BA0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66A83008-7FBF-479E-8B4F-A872BEBF0E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036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02020"/>
            </a:gs>
            <a:gs pos="60001">
              <a:srgbClr val="2E2E2E"/>
            </a:gs>
            <a:gs pos="100000">
              <a:srgbClr val="74747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1E48EF4-D4C4-4FB8-A2C5-42F47CC94BE7}" type="datetimeFigureOut">
              <a:rPr lang="en-US" altLang="en-US"/>
              <a:pPr>
                <a:defRPr/>
              </a:pPr>
              <a:t>10/31/2019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3FC923E-6CC5-4169-B337-0B5EDF69B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23" r:id="rId6"/>
    <p:sldLayoutId id="2147483824" r:id="rId7"/>
    <p:sldLayoutId id="2147483832" r:id="rId8"/>
    <p:sldLayoutId id="2147483833" r:id="rId9"/>
    <p:sldLayoutId id="2147483825" r:id="rId10"/>
    <p:sldLayoutId id="2147483826" r:id="rId11"/>
  </p:sldLayoutIdLst>
  <p:txStyles>
    <p:titleStyle>
      <a:lvl1pPr marL="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D16060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fontAlgn="base">
        <a:spcBef>
          <a:spcPct val="0"/>
        </a:spcBef>
        <a:spcAft>
          <a:spcPct val="0"/>
        </a:spcAft>
        <a:defRPr sz="4200">
          <a:solidFill>
            <a:srgbClr val="D16060"/>
          </a:solidFill>
          <a:latin typeface="Century Gothic" pitchFamily="34" charset="0"/>
        </a:defRPr>
      </a:lvl2pPr>
      <a:lvl3pPr marL="484188" algn="l" rtl="0" fontAlgn="base">
        <a:spcBef>
          <a:spcPct val="0"/>
        </a:spcBef>
        <a:spcAft>
          <a:spcPct val="0"/>
        </a:spcAft>
        <a:defRPr sz="4200">
          <a:solidFill>
            <a:srgbClr val="D16060"/>
          </a:solidFill>
          <a:latin typeface="Century Gothic" pitchFamily="34" charset="0"/>
        </a:defRPr>
      </a:lvl3pPr>
      <a:lvl4pPr marL="484188" algn="l" rtl="0" fontAlgn="base">
        <a:spcBef>
          <a:spcPct val="0"/>
        </a:spcBef>
        <a:spcAft>
          <a:spcPct val="0"/>
        </a:spcAft>
        <a:defRPr sz="4200">
          <a:solidFill>
            <a:srgbClr val="D16060"/>
          </a:solidFill>
          <a:latin typeface="Century Gothic" pitchFamily="34" charset="0"/>
        </a:defRPr>
      </a:lvl4pPr>
      <a:lvl5pPr marL="484188" algn="l" rtl="0" fontAlgn="base">
        <a:spcBef>
          <a:spcPct val="0"/>
        </a:spcBef>
        <a:spcAft>
          <a:spcPct val="0"/>
        </a:spcAft>
        <a:defRPr sz="4200">
          <a:solidFill>
            <a:srgbClr val="D16060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D16060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D16060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D16060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D16060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C68989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Su_Kc9pDgAhXcCDQIHel6CZsQjRx6BAgBEAU&amp;url=https://hullingerfirm.com/san-diego-jails-courts/vista-detention-facility/&amp;psig=AOvVaw3YUnKq5gqFpBiHjvms5pt2&amp;ust=1548780256433603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gres&amp;cd=&amp;cad=rja&amp;uact=8&amp;ved=2ahUKEwiys6j9-tTfAhXsCTQIHRxpDw8QjRx6BAgBEAU&amp;url=http://collider.com/spider-man-into-the-spider-verse-best-picture-utah-critics/&amp;psig=AOvVaw1w0Q37zMeaNQFC8ZsSoV8h&amp;ust=154671963339871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Su_Kc9pDgAhXcCDQIHel6CZsQjRx6BAgBEAU&amp;url=https://hullingerfirm.com/san-diego-jails-courts/vista-detention-facility/&amp;psig=AOvVaw3YUnKq5gqFpBiHjvms5pt2&amp;ust=154878025643360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gres&amp;cd=&amp;cad=rja&amp;uact=8&amp;ved=2ahUKEwiys6j9-tTfAhXsCTQIHRxpDw8QjRx6BAgBEAU&amp;url=http://collider.com/spider-man-into-the-spider-verse-best-picture-utah-critics/&amp;psig=AOvVaw1w0Q37zMeaNQFC8ZsSoV8h&amp;ust=154671963339871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om/url?sa=i&amp;rct=j&amp;q=&amp;esrc=s&amp;source=images&amp;cd=&amp;ved=2ahUKEwiSu_Kc9pDgAhXcCDQIHel6CZsQjRx6BAgBEAU&amp;url=https://hullingerfirm.com/san-diego-jails-courts/vista-detention-facility/&amp;psig=AOvVaw3YUnKq5gqFpBiHjvms5pt2&amp;ust=154878025643360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gres&amp;cd=&amp;cad=rja&amp;uact=8&amp;ved=2ahUKEwiys6j9-tTfAhXsCTQIHRxpDw8QjRx6BAgBEAU&amp;url=http://collider.com/spider-man-into-the-spider-verse-best-picture-utah-critics/&amp;psig=AOvVaw1w0Q37zMeaNQFC8ZsSoV8h&amp;ust=154671963339871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Qv8Dt_JDgAhXaHzQIHc4XAHEQjRx6BAgBEAU&amp;url=https://hullingerfirm.com/san-diego-jails-courts/&amp;psig=AOvVaw3xRpxy9UfG__ESr8kqoesn&amp;ust=1548782027674730" TargetMode="External"/><Relationship Id="rId2" Type="http://schemas.openxmlformats.org/officeDocument/2006/relationships/hyperlink" Target="https://www.google.com/url?sa=i&amp;rct=j&amp;q=&amp;esrc=s&amp;source=images&amp;cd=&amp;ved=2ahUKEwiSu_Kc9pDgAhXcCDQIHel6CZsQjRx6BAgBEAU&amp;url=https://hullingerfirm.com/san-diego-jails-courts/vista-detention-facility/&amp;psig=AOvVaw3YUnKq5gqFpBiHjvms5pt2&amp;ust=154878025643360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google.com/url?sa=i&amp;rct=j&amp;q=&amp;esrc=s&amp;source=imgres&amp;cd=&amp;cad=rja&amp;uact=8&amp;ved=2ahUKEwiys6j9-tTfAhXsCTQIHRxpDw8QjRx6BAgBEAU&amp;url=http://collider.com/spider-man-into-the-spider-verse-best-picture-utah-critics/&amp;psig=AOvVaw1w0Q37zMeaNQFC8ZsSoV8h&amp;ust=1546719633398715" TargetMode="Externa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ved=2ahUKEwix_dyE_ZDgAhVkIDQIHRZQD4gQjRx6BAgBEAU&amp;url=/url?sa%3Di%26rct%3Dj%26q%3D%26esrc%3Ds%26source%3Dimages%26cd%3D%26ved%3D%26url%3Dhttps://hullingerfirm.com/san-diego-jails-courts/facility-8-detention-facility/%26psig%3DAOvVaw02NViepkT7RBJIaw_bbu7X%26ust%3D1548782077153204&amp;psig=AOvVaw02NViepkT7RBJIaw_bbu7X&amp;ust=1548782077153204" TargetMode="External"/><Relationship Id="rId2" Type="http://schemas.openxmlformats.org/officeDocument/2006/relationships/hyperlink" Target="https://www.google.com/url?sa=i&amp;rct=j&amp;q=&amp;esrc=s&amp;source=images&amp;cd=&amp;ved=2ahUKEwiSu_Kc9pDgAhXcCDQIHel6CZsQjRx6BAgBEAU&amp;url=https://hullingerfirm.com/san-diego-jails-courts/vista-detention-facility/&amp;psig=AOvVaw3YUnKq5gqFpBiHjvms5pt2&amp;ust=154878025643360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google.com/url?sa=i&amp;rct=j&amp;q=&amp;esrc=s&amp;source=imgres&amp;cd=&amp;cad=rja&amp;uact=8&amp;ved=2ahUKEwiys6j9-tTfAhXsCTQIHRxpDw8QjRx6BAgBEAU&amp;url=http://collider.com/spider-man-into-the-spider-verse-best-picture-utah-critics/&amp;psig=AOvVaw1w0Q37zMeaNQFC8ZsSoV8h&amp;ust=1546719633398715" TargetMode="Externa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Su_Kc9pDgAhXcCDQIHel6CZsQjRx6BAgBEAU&amp;url=https://hullingerfirm.com/san-diego-jails-courts/vista-detention-facility/&amp;psig=AOvVaw3YUnKq5gqFpBiHjvms5pt2&amp;ust=154878025643360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gres&amp;cd=&amp;cad=rja&amp;uact=8&amp;ved=2ahUKEwiys6j9-tTfAhXsCTQIHRxpDw8QjRx6BAgBEAU&amp;url=http://collider.com/spider-man-into-the-spider-verse-best-picture-utah-critics/&amp;psig=AOvVaw1w0Q37zMeaNQFC8ZsSoV8h&amp;ust=1546719633398715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google.com/url?sa=i&amp;rct=j&amp;q=&amp;esrc=s&amp;source=images&amp;cd=&amp;cad=rja&amp;uact=8&amp;ved=2ahUKEwjGh_WjlZHgAhVhFTQIHQ-PBbMQjRx6BAgBEAU&amp;url=/url?sa%3Di%26rct%3Dj%26q%3D%26esrc%3Ds%26source%3Dimages%26cd%3D%26ved%3D%26url%3Dhttps://www.microsoft.com/en-us/microsoft-365/blog/2015/03/18/skype-for-business-is-here-and-this-is-only-the-beginning/%26psig%3DAOvVaw13qJ-YSml-yI5xKP6X5iNC%26ust%3D1548788584293564&amp;psig=AOvVaw13qJ-YSml-yI5xKP6X5iNC&amp;ust=154878858429356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www.google.com/url?sa=i&amp;rct=j&amp;q=&amp;esrc=s&amp;source=images&amp;cd=&amp;cad=rja&amp;uact=8&amp;ved=2ahUKEwiglJ7I-tTfAhUrHTQIHXJ0CPwQjRx6BAgBEAU&amp;url=https://boards.fireden.net/co/thread/104470250/&amp;psig=AOvVaw0a_fQriVb7XrVyStYWRV8A&amp;ust=154671982970125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ssp/DSB/IPD/Training/Course%20Outlines/DPT%20PHASE%20I/FELIX/FELIX/DT_Prohibited%20Association_Part%202_010513.wmv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hyperlink" Target="https://ssp/DSB/IPD/Training/Course%20Outlines/DPT%20PHASE%20I/FELIX/FELIX/DT_Prohibited%20Association_Part%201_010513.wm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om/url?sa=i&amp;rct=j&amp;q=&amp;esrc=s&amp;source=images&amp;cd=&amp;cad=rja&amp;uact=8&amp;ved=2ahUKEwjo7J2A-tTfAhXCHDQIHVPXAqoQjRx6BAgBEAU&amp;url=https://www.polygon.com/2018/7/21/17597350/spider-man-into-the-spider-verse-comic-con-2018-characters-peter-porker-peni-parker-noir-spider-ham&amp;psig=AOvVaw0xmz1qyap5uGa_z17wjY6C&amp;ust=154671966358418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Su_Kc9pDgAhXcCDQIHel6CZsQjRx6BAgBEAU&amp;url=https://hullingerfirm.com/san-diego-jails-courts/vista-detention-facility/&amp;psig=AOvVaw3YUnKq5gqFpBiHjvms5pt2&amp;ust=154878025643360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gres&amp;cd=&amp;cad=rja&amp;uact=8&amp;ved=2ahUKEwiys6j9-tTfAhXsCTQIHRxpDw8QjRx6BAgBEAU&amp;url=http://collider.com/spider-man-into-the-spider-verse-best-picture-utah-critics/&amp;psig=AOvVaw1w0Q37zMeaNQFC8ZsSoV8h&amp;ust=15467196333987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ortigsh\AppData\Local\Microsoft\Windows\Temporary Internet Files\Content.Outlook\TEN74FS3\spiderman-into-the-spider-verse-2018-movie-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31771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5595" y="2870691"/>
            <a:ext cx="5632824" cy="523220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NEW Employee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FACILITIES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2808"/>
            <a:ext cx="4770120" cy="3458812"/>
          </a:xfrm>
        </p:spPr>
        <p:txBody>
          <a:bodyPr/>
          <a:lstStyle/>
          <a:p>
            <a:r>
              <a:rPr lang="en-US" sz="2400" dirty="0" smtClean="0"/>
              <a:t>George Bailey Detention Facility</a:t>
            </a:r>
          </a:p>
          <a:p>
            <a:r>
              <a:rPr lang="en-US" sz="2400" dirty="0" smtClean="0"/>
              <a:t>446 Alta Road Suite 5300</a:t>
            </a:r>
          </a:p>
          <a:p>
            <a:r>
              <a:rPr lang="en-US" sz="2400" dirty="0" smtClean="0"/>
              <a:t>Supervisor: (619) 661-2655</a:t>
            </a:r>
          </a:p>
          <a:p>
            <a:r>
              <a:rPr lang="en-US" sz="2400" dirty="0" smtClean="0"/>
              <a:t>Information: (619) 661-2655</a:t>
            </a:r>
          </a:p>
          <a:p>
            <a:r>
              <a:rPr lang="en-US" sz="2400" dirty="0" smtClean="0"/>
              <a:t>Booking: (619) 661-2650</a:t>
            </a:r>
            <a:endParaRPr lang="en-US" sz="2400" dirty="0"/>
          </a:p>
        </p:txBody>
      </p:sp>
      <p:pic>
        <p:nvPicPr>
          <p:cNvPr id="12294" name="Picture 6" descr="GB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8" y="1882808"/>
            <a:ext cx="3802212" cy="21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0522"/>
          <a:stretch>
            <a:fillRect/>
          </a:stretch>
        </p:blipFill>
        <p:spPr bwMode="auto">
          <a:xfrm>
            <a:off x="2943922" y="5134951"/>
            <a:ext cx="3256156" cy="172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FACILITIES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2808"/>
            <a:ext cx="4770120" cy="3458812"/>
          </a:xfrm>
        </p:spPr>
        <p:txBody>
          <a:bodyPr/>
          <a:lstStyle/>
          <a:p>
            <a:r>
              <a:rPr lang="en-US" sz="2400" dirty="0" smtClean="0"/>
              <a:t>East Mesa Reentry Facility</a:t>
            </a:r>
          </a:p>
          <a:p>
            <a:r>
              <a:rPr lang="en-US" sz="2400" dirty="0" smtClean="0"/>
              <a:t>446 Alta Road Suite 5200</a:t>
            </a:r>
          </a:p>
          <a:p>
            <a:r>
              <a:rPr lang="en-US" sz="2400" dirty="0" smtClean="0"/>
              <a:t>Supervisor: (619) 661-2655</a:t>
            </a:r>
          </a:p>
          <a:p>
            <a:r>
              <a:rPr lang="en-US" sz="2400" dirty="0" smtClean="0"/>
              <a:t>Information: (619) 661-2940</a:t>
            </a:r>
          </a:p>
          <a:p>
            <a:r>
              <a:rPr lang="en-US" sz="2400" dirty="0" smtClean="0"/>
              <a:t>Booking: (619) 661-2953</a:t>
            </a:r>
            <a:endParaRPr lang="en-US" sz="2400" dirty="0"/>
          </a:p>
        </p:txBody>
      </p:sp>
      <p:pic>
        <p:nvPicPr>
          <p:cNvPr id="12298" name="Picture 10" descr="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7" y="1882808"/>
            <a:ext cx="3817507" cy="27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0522"/>
          <a:stretch>
            <a:fillRect/>
          </a:stretch>
        </p:blipFill>
        <p:spPr bwMode="auto">
          <a:xfrm>
            <a:off x="2943922" y="5134951"/>
            <a:ext cx="3256156" cy="172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FACILITIES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2808"/>
            <a:ext cx="4770120" cy="3458812"/>
          </a:xfrm>
        </p:spPr>
        <p:txBody>
          <a:bodyPr/>
          <a:lstStyle/>
          <a:p>
            <a:r>
              <a:rPr lang="en-US" sz="2400" dirty="0" smtClean="0"/>
              <a:t>South Bay Detention Facility</a:t>
            </a:r>
          </a:p>
          <a:p>
            <a:r>
              <a:rPr lang="en-US" sz="2400" dirty="0" smtClean="0"/>
              <a:t>500 Third Avenue</a:t>
            </a:r>
          </a:p>
          <a:p>
            <a:r>
              <a:rPr lang="en-US" sz="2400" dirty="0" smtClean="0"/>
              <a:t>Supervisor: (619) 691-4429</a:t>
            </a:r>
          </a:p>
          <a:p>
            <a:r>
              <a:rPr lang="en-US" sz="2400" dirty="0" smtClean="0"/>
              <a:t>Information: (619) 691-4817</a:t>
            </a:r>
          </a:p>
          <a:p>
            <a:r>
              <a:rPr lang="en-US" sz="2400" dirty="0" smtClean="0"/>
              <a:t>Booking: (619) 691-4626</a:t>
            </a:r>
            <a:endParaRPr lang="en-US" sz="2400" dirty="0"/>
          </a:p>
        </p:txBody>
      </p:sp>
      <p:sp>
        <p:nvSpPr>
          <p:cNvPr id="3" name="AutoShape 12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6" name="Picture 18" descr="https://ssp.sdsheriff.com/DSB/SBDF/SBDF/SB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7" y="1882808"/>
            <a:ext cx="3817507" cy="27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0522"/>
          <a:stretch>
            <a:fillRect/>
          </a:stretch>
        </p:blipFill>
        <p:spPr bwMode="auto">
          <a:xfrm>
            <a:off x="2943922" y="5134951"/>
            <a:ext cx="3256156" cy="172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FACILITIES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2808"/>
            <a:ext cx="4770120" cy="3458812"/>
          </a:xfrm>
        </p:spPr>
        <p:txBody>
          <a:bodyPr/>
          <a:lstStyle/>
          <a:p>
            <a:r>
              <a:rPr lang="en-US" sz="2400" dirty="0" smtClean="0"/>
              <a:t>Vista Detention Facility</a:t>
            </a:r>
          </a:p>
          <a:p>
            <a:r>
              <a:rPr lang="en-US" sz="2400" dirty="0" smtClean="0"/>
              <a:t>325 S. Melrose Drive #200</a:t>
            </a:r>
          </a:p>
          <a:p>
            <a:r>
              <a:rPr lang="en-US" sz="2400" dirty="0" smtClean="0"/>
              <a:t>Supervisor: (760) 940-4481</a:t>
            </a:r>
          </a:p>
          <a:p>
            <a:r>
              <a:rPr lang="en-US" sz="2400" dirty="0" smtClean="0"/>
              <a:t>Information: (760) 940-4997</a:t>
            </a:r>
          </a:p>
          <a:p>
            <a:r>
              <a:rPr lang="en-US" sz="2400" dirty="0" smtClean="0"/>
              <a:t>Booking: (760) 940-4486</a:t>
            </a:r>
            <a:endParaRPr lang="en-US" sz="2400" dirty="0"/>
          </a:p>
        </p:txBody>
      </p:sp>
      <p:sp>
        <p:nvSpPr>
          <p:cNvPr id="3" name="AutoShape 12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8" name="Picture 20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7" y="1882808"/>
            <a:ext cx="3821209" cy="254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0522"/>
          <a:stretch>
            <a:fillRect/>
          </a:stretch>
        </p:blipFill>
        <p:spPr bwMode="auto">
          <a:xfrm>
            <a:off x="2943922" y="5134951"/>
            <a:ext cx="3256156" cy="172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FACILITIES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2808"/>
            <a:ext cx="4770120" cy="3458812"/>
          </a:xfrm>
        </p:spPr>
        <p:txBody>
          <a:bodyPr/>
          <a:lstStyle/>
          <a:p>
            <a:r>
              <a:rPr lang="en-US" sz="2400" dirty="0" smtClean="0"/>
              <a:t>Facility 8</a:t>
            </a:r>
          </a:p>
          <a:p>
            <a:r>
              <a:rPr lang="en-US" sz="2400" dirty="0" smtClean="0"/>
              <a:t>446 Alta Road Suite 5300</a:t>
            </a:r>
          </a:p>
          <a:p>
            <a:r>
              <a:rPr lang="en-US" sz="2400" dirty="0" smtClean="0"/>
              <a:t>Supervisor: (619) 661-2655</a:t>
            </a:r>
          </a:p>
          <a:p>
            <a:r>
              <a:rPr lang="en-US" sz="2400" dirty="0" smtClean="0"/>
              <a:t>Information: (619) 661-2702</a:t>
            </a:r>
          </a:p>
          <a:p>
            <a:r>
              <a:rPr lang="en-US" sz="2400" dirty="0" smtClean="0"/>
              <a:t>Booking: (619) 661-2831</a:t>
            </a:r>
            <a:endParaRPr lang="en-US" sz="2400" dirty="0"/>
          </a:p>
        </p:txBody>
      </p:sp>
      <p:sp>
        <p:nvSpPr>
          <p:cNvPr id="3" name="AutoShape 12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Image result for vista Detention facility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10" name="Picture 22" descr="Image result for FACILITY 8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8" y="1898898"/>
            <a:ext cx="3817507" cy="254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0522"/>
          <a:stretch>
            <a:fillRect/>
          </a:stretch>
        </p:blipFill>
        <p:spPr bwMode="auto">
          <a:xfrm>
            <a:off x="2943922" y="5134951"/>
            <a:ext cx="3256156" cy="172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FACILITIES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2808"/>
            <a:ext cx="4770120" cy="3458812"/>
          </a:xfrm>
        </p:spPr>
        <p:txBody>
          <a:bodyPr/>
          <a:lstStyle/>
          <a:p>
            <a:r>
              <a:rPr lang="en-US" sz="2400" dirty="0" smtClean="0"/>
              <a:t>Las Colinas Detention &amp; Reentry Facility</a:t>
            </a:r>
          </a:p>
          <a:p>
            <a:r>
              <a:rPr lang="en-US" sz="2400" dirty="0" smtClean="0"/>
              <a:t>451 Riverview Parkway</a:t>
            </a:r>
          </a:p>
          <a:p>
            <a:r>
              <a:rPr lang="en-US" sz="2400" dirty="0" smtClean="0"/>
              <a:t>Supervisor: (619) 258-3005</a:t>
            </a:r>
          </a:p>
          <a:p>
            <a:r>
              <a:rPr lang="en-US" sz="2400" dirty="0" smtClean="0"/>
              <a:t>Information: (619) 258-3350</a:t>
            </a:r>
          </a:p>
          <a:p>
            <a:r>
              <a:rPr lang="en-US" sz="2400" dirty="0" smtClean="0"/>
              <a:t>Booking: (619) 258-3000</a:t>
            </a:r>
            <a:endParaRPr lang="en-US" sz="2400" dirty="0"/>
          </a:p>
        </p:txBody>
      </p:sp>
      <p:pic>
        <p:nvPicPr>
          <p:cNvPr id="12296" name="Picture 8" descr="https://ssp.sdsheriff.com/DSB/LCDF/LCDF%20Pictures/LCDRFwebsite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28" y="1882807"/>
            <a:ext cx="3794379" cy="253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0522"/>
          <a:stretch>
            <a:fillRect/>
          </a:stretch>
        </p:blipFill>
        <p:spPr bwMode="auto">
          <a:xfrm>
            <a:off x="2943922" y="5134951"/>
            <a:ext cx="3256156" cy="172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HOW TO LOG-IN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en-US" altLang="en-US" dirty="0" smtClean="0"/>
              <a:t>EMAIL</a:t>
            </a:r>
          </a:p>
          <a:p>
            <a:r>
              <a:rPr lang="en-US" altLang="en-US" dirty="0" smtClean="0"/>
              <a:t>JIMS</a:t>
            </a:r>
          </a:p>
          <a:p>
            <a:r>
              <a:rPr lang="en-US" altLang="en-US" dirty="0" smtClean="0"/>
              <a:t>SDLAW</a:t>
            </a:r>
          </a:p>
          <a:p>
            <a:r>
              <a:rPr lang="en-US" altLang="en-US" dirty="0" smtClean="0"/>
              <a:t>KRONOS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TRAINEE EXPECTATIONS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your expectations?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REQUESTING TIME OFF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2437"/>
            <a:ext cx="4038600" cy="50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22437"/>
            <a:ext cx="4191654" cy="50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PAY CODES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VAC – Vacation</a:t>
            </a:r>
          </a:p>
          <a:p>
            <a:r>
              <a:rPr lang="en-US" dirty="0" smtClean="0"/>
              <a:t>CTO – County Time Off</a:t>
            </a:r>
          </a:p>
          <a:p>
            <a:r>
              <a:rPr lang="en-US" dirty="0" smtClean="0"/>
              <a:t>FHO – Floating Holiday</a:t>
            </a:r>
          </a:p>
          <a:p>
            <a:r>
              <a:rPr lang="en-US" dirty="0" smtClean="0"/>
              <a:t>SLP – Sick Leave, Personal</a:t>
            </a:r>
          </a:p>
          <a:p>
            <a:r>
              <a:rPr lang="en-US" dirty="0" smtClean="0"/>
              <a:t>SLO – Sick Leave, Other</a:t>
            </a:r>
          </a:p>
          <a:p>
            <a:r>
              <a:rPr lang="en-US" dirty="0" smtClean="0"/>
              <a:t>FML – Family Medical Leave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23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91440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IPD TRAINING UNIT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AND SKYPE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82808"/>
            <a:ext cx="3810000" cy="4572000"/>
          </a:xfrm>
        </p:spPr>
        <p:txBody>
          <a:bodyPr/>
          <a:lstStyle/>
          <a:p>
            <a:r>
              <a:rPr lang="en-US" dirty="0" smtClean="0"/>
              <a:t>Property of San Diego Sheriff's</a:t>
            </a:r>
          </a:p>
          <a:p>
            <a:pPr lvl="1"/>
            <a:r>
              <a:rPr lang="en-US" dirty="0" smtClean="0"/>
              <a:t>No expectation of privacy</a:t>
            </a:r>
            <a:endParaRPr lang="en-US" dirty="0"/>
          </a:p>
        </p:txBody>
      </p:sp>
      <p:pic>
        <p:nvPicPr>
          <p:cNvPr id="50178" name="Picture 2" descr="Image result for skype for busines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16" y="4459266"/>
            <a:ext cx="6216168" cy="159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49" y="1824983"/>
            <a:ext cx="3912684" cy="262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9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(U:) DRIVE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4165" y="2037866"/>
            <a:ext cx="6211229" cy="383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2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JIMS CAPABILITIES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3555" name="Picture 4" descr="Related image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867275"/>
            <a:ext cx="4762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77" y="1833563"/>
            <a:ext cx="52959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FELIX 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0489" name="Picture 9" descr="Deput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85963"/>
            <a:ext cx="28575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"/>
          <a:stretch>
            <a:fillRect/>
          </a:stretch>
        </p:blipFill>
        <p:spPr bwMode="auto">
          <a:xfrm>
            <a:off x="922338" y="1985963"/>
            <a:ext cx="28575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CUSTOMER SERVICE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GUEST SPEAKER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5"/>
          <a:stretch>
            <a:fillRect/>
          </a:stretch>
        </p:blipFill>
        <p:spPr bwMode="auto">
          <a:xfrm>
            <a:off x="0" y="382588"/>
            <a:ext cx="91440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WELCOME TO IPD!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219075" y="2919413"/>
            <a:ext cx="8229600" cy="3206750"/>
          </a:xfrm>
        </p:spPr>
        <p:txBody>
          <a:bodyPr/>
          <a:lstStyle/>
          <a:p>
            <a:r>
              <a:rPr lang="en-US" altLang="en-US" dirty="0" smtClean="0"/>
              <a:t>Your name</a:t>
            </a:r>
          </a:p>
          <a:p>
            <a:r>
              <a:rPr lang="en-US" altLang="en-US" dirty="0" smtClean="0"/>
              <a:t>What facility will you be working at</a:t>
            </a:r>
          </a:p>
          <a:p>
            <a:r>
              <a:rPr lang="en-US" altLang="en-US" dirty="0" smtClean="0"/>
              <a:t>What position</a:t>
            </a:r>
          </a:p>
          <a:p>
            <a:r>
              <a:rPr lang="en-US" altLang="en-US" dirty="0" smtClean="0"/>
              <a:t>How long have you been with the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spider-man marvel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2695575"/>
            <a:ext cx="45720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ICE BREAKER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CHAIN OF COMMAND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4339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2" y="4664074"/>
            <a:ext cx="31003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97117186"/>
              </p:ext>
            </p:extLst>
          </p:nvPr>
        </p:nvGraphicFramePr>
        <p:xfrm>
          <a:off x="327103" y="1451517"/>
          <a:ext cx="6096000" cy="518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MISSION AND VALUES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14400" y="2514600"/>
            <a:ext cx="7315200" cy="35401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47675" indent="-3825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49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095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Arial" charset="0"/>
              <a:buNone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IPD Mission Statement</a:t>
            </a:r>
          </a:p>
          <a:p>
            <a:pPr defTabSz="914400" eaLnBrk="1" hangingPunct="1">
              <a:defRPr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 provide the highest quality detention processing and customer service to the community.</a:t>
            </a:r>
          </a:p>
          <a:p>
            <a:pPr defTabSz="914400" eaLnBrk="1" hangingPunct="1">
              <a:defRPr/>
            </a:pPr>
            <a:endParaRPr lang="en-US" sz="2800" dirty="0" smtClean="0"/>
          </a:p>
          <a:p>
            <a:pPr marL="0" indent="0" defTabSz="914400" eaLnBrk="1" hangingPunct="1">
              <a:buFont typeface="Arial" charset="0"/>
              <a:buNone/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Core Values</a:t>
            </a:r>
          </a:p>
          <a:p>
            <a:pPr defTabSz="914400" eaLnBrk="1" hangingPunct="1">
              <a:defRPr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Honesty, Integrity, Loyalty, Trust, Respect, Fairness, and Diversity.</a:t>
            </a:r>
          </a:p>
          <a:p>
            <a:pPr marL="457200" lvl="1" indent="0" defTabSz="914400" eaLnBrk="1" hangingPunct="1">
              <a:buFont typeface="Courier New" pitchFamily="49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DRESS CODE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sz="2800" dirty="0" smtClean="0"/>
              <a:t>Casual slacks</a:t>
            </a:r>
          </a:p>
          <a:p>
            <a:r>
              <a:rPr lang="en-US" sz="2800" dirty="0" smtClean="0"/>
              <a:t>Denim pants (no blue jeans)</a:t>
            </a:r>
          </a:p>
          <a:p>
            <a:r>
              <a:rPr lang="en-US" sz="2800" dirty="0" smtClean="0"/>
              <a:t>Long or short sleeved shirts</a:t>
            </a:r>
          </a:p>
          <a:p>
            <a:r>
              <a:rPr lang="en-US" sz="2800" dirty="0" smtClean="0"/>
              <a:t>Sweaters</a:t>
            </a:r>
          </a:p>
          <a:p>
            <a:r>
              <a:rPr lang="en-US" sz="2800" dirty="0" smtClean="0"/>
              <a:t>Polo shirts</a:t>
            </a:r>
          </a:p>
          <a:p>
            <a:r>
              <a:rPr lang="en-US" sz="2800" dirty="0" smtClean="0"/>
              <a:t>Sweatshirts</a:t>
            </a:r>
          </a:p>
          <a:p>
            <a:r>
              <a:rPr lang="en-US" sz="2800" dirty="0" smtClean="0"/>
              <a:t>Dresses</a:t>
            </a:r>
          </a:p>
          <a:p>
            <a:r>
              <a:rPr lang="en-US" sz="2800" dirty="0" smtClean="0"/>
              <a:t>Blouses</a:t>
            </a:r>
          </a:p>
          <a:p>
            <a:r>
              <a:rPr lang="en-US" sz="2800" dirty="0" smtClean="0"/>
              <a:t>Dress shoes</a:t>
            </a:r>
          </a:p>
          <a:p>
            <a:r>
              <a:rPr lang="en-US" sz="2800" dirty="0" smtClean="0"/>
              <a:t>Athletic shoes</a:t>
            </a:r>
          </a:p>
          <a:p>
            <a:r>
              <a:rPr lang="en-US" sz="2800" dirty="0" smtClean="0"/>
              <a:t>Hiking boots</a:t>
            </a:r>
          </a:p>
          <a:p>
            <a:endParaRPr lang="en-US" sz="2800" dirty="0"/>
          </a:p>
          <a:p>
            <a:r>
              <a:rPr lang="en-US" sz="2800" dirty="0" smtClean="0"/>
              <a:t>All clothing must be clean, without holes or fraying and not overly distressed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>
            <a:normAutofit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en-US" sz="38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CASUAL FRIDAY/WEEKENDS/C-SHIFT</a:t>
            </a:r>
            <a:endParaRPr lang="en-US" sz="38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sz="2800" dirty="0" smtClean="0"/>
              <a:t>Casual slacks</a:t>
            </a:r>
          </a:p>
          <a:p>
            <a:r>
              <a:rPr lang="en-US" sz="2800" dirty="0" smtClean="0"/>
              <a:t>Capri pants (shorter than mid-calf unacceptable</a:t>
            </a:r>
          </a:p>
          <a:p>
            <a:r>
              <a:rPr lang="en-US" sz="2800" dirty="0" smtClean="0"/>
              <a:t>Sports shirts</a:t>
            </a:r>
          </a:p>
          <a:p>
            <a:r>
              <a:rPr lang="en-US" sz="2800" dirty="0" smtClean="0"/>
              <a:t>Sweatshirts</a:t>
            </a:r>
          </a:p>
          <a:p>
            <a:r>
              <a:rPr lang="en-US" sz="2800" dirty="0" smtClean="0"/>
              <a:t>T-shirts</a:t>
            </a:r>
          </a:p>
          <a:p>
            <a:r>
              <a:rPr lang="en-US" sz="2800" dirty="0" smtClean="0"/>
              <a:t>Skirts</a:t>
            </a:r>
          </a:p>
          <a:p>
            <a:r>
              <a:rPr lang="en-US" sz="2800" dirty="0" smtClean="0"/>
              <a:t>Dresses</a:t>
            </a:r>
          </a:p>
          <a:p>
            <a:r>
              <a:rPr lang="en-US" sz="2800" dirty="0" smtClean="0"/>
              <a:t>Blouses</a:t>
            </a:r>
          </a:p>
          <a:p>
            <a:r>
              <a:rPr lang="en-US" sz="2800" dirty="0" smtClean="0"/>
              <a:t>Sweaters</a:t>
            </a:r>
          </a:p>
          <a:p>
            <a:endParaRPr lang="en-US" sz="2800" dirty="0"/>
          </a:p>
          <a:p>
            <a:r>
              <a:rPr lang="en-US" sz="2800" dirty="0" smtClean="0"/>
              <a:t>All clothing must be clean, without holes or fraying and not overly distressed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09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FACILITIES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2808"/>
            <a:ext cx="4770120" cy="3458812"/>
          </a:xfrm>
        </p:spPr>
        <p:txBody>
          <a:bodyPr/>
          <a:lstStyle/>
          <a:p>
            <a:r>
              <a:rPr lang="en-US" sz="2400" dirty="0" smtClean="0"/>
              <a:t>San Diego Central Jail</a:t>
            </a:r>
          </a:p>
          <a:p>
            <a:r>
              <a:rPr lang="en-US" sz="2400" dirty="0" smtClean="0"/>
              <a:t>1173 Front Street</a:t>
            </a:r>
          </a:p>
          <a:p>
            <a:r>
              <a:rPr lang="en-US" sz="2400" dirty="0" smtClean="0"/>
              <a:t>Supervisor: (619) 615-2818</a:t>
            </a:r>
          </a:p>
          <a:p>
            <a:r>
              <a:rPr lang="en-US" sz="2400" dirty="0" smtClean="0"/>
              <a:t>Information: (619) 615-2737</a:t>
            </a:r>
          </a:p>
          <a:p>
            <a:r>
              <a:rPr lang="en-US" sz="2400" dirty="0" smtClean="0"/>
              <a:t>Booking: (619) 615-2662</a:t>
            </a:r>
            <a:endParaRPr lang="en-US" sz="2400" dirty="0"/>
          </a:p>
        </p:txBody>
      </p:sp>
      <p:pic>
        <p:nvPicPr>
          <p:cNvPr id="12292" name="Picture 4" descr="https://ssp.sdsheriff.com/DSB/SDCJ/SDCJ%20Pictures/SDCJ%20Pics/SDCJ%20Website%20Pics/Website%20Main%2017%200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2749"/>
          <a:stretch/>
        </p:blipFill>
        <p:spPr bwMode="auto">
          <a:xfrm>
            <a:off x="5041838" y="1882808"/>
            <a:ext cx="3817507" cy="27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Image result for vista Detention facility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0522"/>
          <a:stretch>
            <a:fillRect/>
          </a:stretch>
        </p:blipFill>
        <p:spPr bwMode="auto">
          <a:xfrm>
            <a:off x="2943922" y="5134951"/>
            <a:ext cx="3256156" cy="172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4A89D26E4B4CA84F9AEF06FF393F" ma:contentTypeVersion="5" ma:contentTypeDescription="Create a new document." ma:contentTypeScope="" ma:versionID="96e0a2d12ad10300ee45be1172f648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d85b2059cf1fe55fbdfd536c4cd93b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D31F74-C08D-480A-ACD0-C890120ED4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EDDD7AA-373A-431F-A2EE-F883C1A530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A1BC12-A2A8-4946-A629-AAABB5A47601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4602</TotalTime>
  <Words>416</Words>
  <Application>Microsoft Office PowerPoint</Application>
  <PresentationFormat>On-screen Show (4:3)</PresentationFormat>
  <Paragraphs>112</Paragraphs>
  <Slides>25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Verve</vt:lpstr>
      <vt:lpstr>PowerPoint Presentation</vt:lpstr>
      <vt:lpstr>IPD TRAINING UNIT</vt:lpstr>
      <vt:lpstr>WELCOME TO IPD!</vt:lpstr>
      <vt:lpstr>ICE BREAKER</vt:lpstr>
      <vt:lpstr>CHAIN OF COMMAND</vt:lpstr>
      <vt:lpstr>MISSION AND VALUES</vt:lpstr>
      <vt:lpstr>DRESS CODE</vt:lpstr>
      <vt:lpstr>CASUAL FRIDAY/WEEKENDS/C-SHIFT</vt:lpstr>
      <vt:lpstr>FACILITIES</vt:lpstr>
      <vt:lpstr>FACILITIES</vt:lpstr>
      <vt:lpstr>FACILITIES</vt:lpstr>
      <vt:lpstr>FACILITIES</vt:lpstr>
      <vt:lpstr>FACILITIES</vt:lpstr>
      <vt:lpstr>FACILITIES</vt:lpstr>
      <vt:lpstr>FACILITIES</vt:lpstr>
      <vt:lpstr>HOW TO LOG-IN</vt:lpstr>
      <vt:lpstr>TRAINEE EXPECTATIONS</vt:lpstr>
      <vt:lpstr>REQUESTING TIME OFF</vt:lpstr>
      <vt:lpstr>COMMON PAY CODES</vt:lpstr>
      <vt:lpstr>OUTLOOK AND SKYPE</vt:lpstr>
      <vt:lpstr>(U:) DRIVE</vt:lpstr>
      <vt:lpstr>JIMS CAPABILITIES</vt:lpstr>
      <vt:lpstr>FELIX </vt:lpstr>
      <vt:lpstr>CUSTOMER SERVICE</vt:lpstr>
      <vt:lpstr>GUEST SPEAKER</vt:lpstr>
    </vt:vector>
  </TitlesOfParts>
  <Company>TechSmith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Vicari Vollmar</dc:creator>
  <cp:lastModifiedBy>SDSD</cp:lastModifiedBy>
  <cp:revision>79</cp:revision>
  <dcterms:created xsi:type="dcterms:W3CDTF">2013-11-07T16:16:52Z</dcterms:created>
  <dcterms:modified xsi:type="dcterms:W3CDTF">2019-10-31T17:25:22Z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0x0101009B0DF1FB0ABEE249ADE30E16273C3A22</vt:lpwstr>
  </property>
</Properties>
</file>