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</p:sldMasterIdLst>
  <p:notesMasterIdLst>
    <p:notesMasterId r:id="rId13"/>
  </p:notesMasterIdLst>
  <p:sldIdLst>
    <p:sldId id="256" r:id="rId5"/>
    <p:sldId id="269" r:id="rId6"/>
    <p:sldId id="260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828" autoAdjust="0"/>
  </p:normalViewPr>
  <p:slideViewPr>
    <p:cSldViewPr>
      <p:cViewPr>
        <p:scale>
          <a:sx n="108" d="100"/>
          <a:sy n="108" d="100"/>
        </p:scale>
        <p:origin x="-106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01E7-8458-433E-A151-5B6677554F8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03E38-7D64-4F36-9ACA-E061D1E63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8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3E38-7D64-4F36-9ACA-E061D1E631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5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A4B3DD1-3E66-472D-B705-67046C96E24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2033170-A719-4039-A7D5-D9DBA491A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B3DD1-3E66-472D-B705-67046C96E24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33170-A719-4039-A7D5-D9DBA491AF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B3DD1-3E66-472D-B705-67046C96E24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33170-A719-4039-A7D5-D9DBA491AF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B3DD1-3E66-472D-B705-67046C96E24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33170-A719-4039-A7D5-D9DBA491AF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A4B3DD1-3E66-472D-B705-67046C96E24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2033170-A719-4039-A7D5-D9DBA491A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B3DD1-3E66-472D-B705-67046C96E24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2033170-A719-4039-A7D5-D9DBA491A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B3DD1-3E66-472D-B705-67046C96E24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2033170-A719-4039-A7D5-D9DBA491AF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B3DD1-3E66-472D-B705-67046C96E24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33170-A719-4039-A7D5-D9DBA491A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B3DD1-3E66-472D-B705-67046C96E24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33170-A719-4039-A7D5-D9DBA491AF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A4B3DD1-3E66-472D-B705-67046C96E24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2033170-A719-4039-A7D5-D9DBA491A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A4B3DD1-3E66-472D-B705-67046C96E24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2033170-A719-4039-A7D5-D9DBA491A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A4B3DD1-3E66-472D-B705-67046C96E24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2033170-A719-4039-A7D5-D9DBA491A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ID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3276600"/>
            <a:ext cx="4572000" cy="9877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Also called Rapid Identification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566366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quick way to identify an inmate’s identity via fingerprints prior to release from custody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The </a:t>
            </a: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Rapid ID System</a:t>
            </a:r>
            <a:r>
              <a:rPr lang="en-US" sz="1800" dirty="0"/>
              <a:t> </a:t>
            </a:r>
            <a:r>
              <a:rPr lang="en-US" sz="1800" dirty="0" smtClean="0"/>
              <a:t>is a small device attached to the final </a:t>
            </a:r>
            <a:r>
              <a:rPr lang="en-US" sz="1800" dirty="0"/>
              <a:t>release workstations via USB connection</a:t>
            </a:r>
            <a:r>
              <a:rPr lang="en-US" sz="1800" dirty="0" smtClean="0"/>
              <a:t>.  To access the Web I.D application log into the </a:t>
            </a:r>
            <a:r>
              <a:rPr lang="en-US" sz="1800" dirty="0" err="1" smtClean="0"/>
              <a:t>SDLaw</a:t>
            </a:r>
            <a:r>
              <a:rPr lang="en-US" sz="1800" dirty="0" smtClean="0"/>
              <a:t> Main Menu and click the Web I.D. button.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232637" y="4097215"/>
            <a:ext cx="2684585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A71C9DF-1998-4B8C-895F-8FD822BA5BEA}"/>
              </a:ext>
            </a:extLst>
          </p:cNvPr>
          <p:cNvGrpSpPr/>
          <p:nvPr/>
        </p:nvGrpSpPr>
        <p:grpSpPr>
          <a:xfrm>
            <a:off x="419100" y="1468315"/>
            <a:ext cx="8305801" cy="5257800"/>
            <a:chOff x="1385887" y="200794"/>
            <a:chExt cx="9420225" cy="8346873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29A84545-0EBA-4078-BB27-DAC7BF66E5A8}"/>
                </a:ext>
              </a:extLst>
            </p:cNvPr>
            <p:cNvGrpSpPr/>
            <p:nvPr/>
          </p:nvGrpSpPr>
          <p:grpSpPr>
            <a:xfrm>
              <a:off x="1385887" y="200794"/>
              <a:ext cx="9420225" cy="8346873"/>
              <a:chOff x="1385887" y="200794"/>
              <a:chExt cx="9420225" cy="834687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6A5ACD59-7F78-4534-949A-A933C541B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85887" y="200794"/>
                <a:ext cx="9420225" cy="498157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90C34546-180F-4FD8-9A4A-9351F737A3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5887" y="5179913"/>
                <a:ext cx="9420225" cy="3367754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96BFB3C-5E8C-468D-BC90-0A060F9FC05D}"/>
                </a:ext>
              </a:extLst>
            </p:cNvPr>
            <p:cNvSpPr/>
            <p:nvPr/>
          </p:nvSpPr>
          <p:spPr>
            <a:xfrm>
              <a:off x="1476375" y="2466640"/>
              <a:ext cx="9267826" cy="486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232637" y="3733800"/>
            <a:ext cx="2684585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9939" y="372208"/>
            <a:ext cx="7620000" cy="9144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3557" t="21464" r="33558" b="30335"/>
          <a:stretch/>
        </p:blipFill>
        <p:spPr>
          <a:xfrm>
            <a:off x="2667000" y="1828800"/>
            <a:ext cx="4009292" cy="4554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" y="301869"/>
            <a:ext cx="8077200" cy="9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70" dirty="0" smtClean="0"/>
              <a:t>The Web ID system has a log in list for all Law Enforcement agencies, for IPD users it will be </a:t>
            </a:r>
            <a:r>
              <a:rPr lang="en-US" sz="1770" dirty="0" err="1" smtClean="0"/>
              <a:t>SDSheriff</a:t>
            </a:r>
            <a:r>
              <a:rPr lang="en-US" sz="1770" dirty="0" smtClean="0"/>
              <a:t>.  Each IPD users will log into the Web ID application using the Username assigned by </a:t>
            </a:r>
            <a:r>
              <a:rPr lang="en-US" sz="1770" dirty="0" err="1" smtClean="0"/>
              <a:t>SDLaw</a:t>
            </a:r>
            <a:r>
              <a:rPr lang="en-US" sz="1770" dirty="0" smtClean="0"/>
              <a:t> and their unique password.</a:t>
            </a:r>
            <a:endParaRPr lang="en-US" sz="1770" dirty="0"/>
          </a:p>
        </p:txBody>
      </p:sp>
    </p:spTree>
    <p:extLst>
      <p:ext uri="{BB962C8B-B14F-4D97-AF65-F5344CB8AC3E}">
        <p14:creationId xmlns:p14="http://schemas.microsoft.com/office/powerpoint/2010/main" val="32296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To use the system, start by clicking on left index box (on the grey area,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not on the text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-171" r="57094" b="35044"/>
          <a:stretch/>
        </p:blipFill>
        <p:spPr>
          <a:xfrm>
            <a:off x="1104900" y="1600200"/>
            <a:ext cx="6934200" cy="46247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4"/>
          <p:cNvSpPr/>
          <p:nvPr/>
        </p:nvSpPr>
        <p:spPr>
          <a:xfrm>
            <a:off x="2895600" y="3138854"/>
            <a:ext cx="2819400" cy="3810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dialog box will open prompting you to scan the </a:t>
            </a:r>
            <a:br>
              <a:rPr lang="en-US" sz="2400" dirty="0" smtClean="0"/>
            </a:br>
            <a:r>
              <a:rPr lang="en-US" sz="2400" dirty="0" smtClean="0"/>
              <a:t>fingerprint.  Moisten the left index finger and place </a:t>
            </a:r>
            <a:br>
              <a:rPr lang="en-US" sz="2400" dirty="0" smtClean="0"/>
            </a:br>
            <a:r>
              <a:rPr lang="en-US" sz="2400" dirty="0" smtClean="0"/>
              <a:t>it on the scanner.  Do not roll the finger.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3" y="1646238"/>
            <a:ext cx="8046154" cy="4525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38" y="1524000"/>
            <a:ext cx="2667000" cy="1992019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94952"/>
            <a:ext cx="2717380" cy="2029648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740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Hold the left finger on scanner until the Finger Print Scanner Dialog box disappears.</a:t>
            </a:r>
            <a:br>
              <a:rPr lang="en-US" sz="2400" dirty="0" smtClean="0"/>
            </a:br>
            <a:r>
              <a:rPr lang="en-US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Repeat steps for the right finger.</a:t>
            </a:r>
            <a:endParaRPr lang="en-US" sz="2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526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1740" y="308883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Print will show here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2" y="3066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box will disappear once the print is accepted.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rot="10800000">
            <a:off x="4953006" y="3886202"/>
            <a:ext cx="1219194" cy="380998"/>
          </a:xfrm>
          <a:prstGeom prst="bentConnector3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3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Once both prints are captured, wait until the date/time information in the Transaction Queue turns </a:t>
            </a:r>
            <a:r>
              <a:rPr lang="en-US" sz="1800" dirty="0" smtClean="0">
                <a:solidFill>
                  <a:srgbClr val="FF0000"/>
                </a:solidFill>
              </a:rPr>
              <a:t>“red” </a:t>
            </a:r>
            <a:r>
              <a:rPr lang="en-US" sz="1800" dirty="0" smtClean="0"/>
              <a:t>for a positive match or </a:t>
            </a:r>
            <a:r>
              <a:rPr lang="en-US" sz="1800" dirty="0" smtClean="0">
                <a:solidFill>
                  <a:srgbClr val="92D050"/>
                </a:solidFill>
              </a:rPr>
              <a:t>“green” </a:t>
            </a:r>
            <a:r>
              <a:rPr lang="en-US" sz="1800" dirty="0" smtClean="0"/>
              <a:t>for no match.  On average, the search process should take approximately 20 seconds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7018"/>
          <a:stretch/>
        </p:blipFill>
        <p:spPr>
          <a:xfrm>
            <a:off x="381000" y="1524000"/>
            <a:ext cx="8153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 system will supply pertinent demographic information for identification, including the a mug-shot photo, AFIS (Main No.) and FBI number.   Confirm the identity of the inmate by comparing with the JIMS information.</a:t>
            </a:r>
            <a:endParaRPr lang="en-US" sz="1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12" y="1682147"/>
            <a:ext cx="7988688" cy="449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ft Arrow 8"/>
          <p:cNvSpPr/>
          <p:nvPr/>
        </p:nvSpPr>
        <p:spPr>
          <a:xfrm>
            <a:off x="2514600" y="3429000"/>
            <a:ext cx="1752600" cy="3048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438400"/>
            <a:ext cx="3657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 “Rapid ID System” searches the </a:t>
            </a:r>
            <a:r>
              <a:rPr lang="en-US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San Diego AFIS (automated fingerprint information system) </a:t>
            </a:r>
            <a:r>
              <a:rPr lang="en-US" sz="1600" b="1" dirty="0" smtClean="0"/>
              <a:t>database </a:t>
            </a:r>
            <a:r>
              <a:rPr lang="en-US" sz="16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only</a:t>
            </a:r>
            <a:r>
              <a:rPr lang="en-US" sz="1600" b="1" dirty="0" smtClean="0"/>
              <a:t>.</a:t>
            </a:r>
            <a:endParaRPr lang="en-US" sz="1600" dirty="0"/>
          </a:p>
          <a:p>
            <a:r>
              <a:rPr lang="en-US" sz="1600" b="1" dirty="0"/>
              <a:t>If you do not get a positive match</a:t>
            </a:r>
            <a:r>
              <a:rPr lang="en-US" sz="1600" b="1" dirty="0" smtClean="0"/>
              <a:t>, retry the process again.    </a:t>
            </a:r>
          </a:p>
          <a:p>
            <a:endParaRPr lang="en-US" sz="1600" b="1" dirty="0"/>
          </a:p>
          <a:p>
            <a:r>
              <a:rPr lang="en-US" sz="1600" b="1" u="sng" dirty="0" smtClean="0"/>
              <a:t>TIP:</a:t>
            </a:r>
            <a:r>
              <a:rPr lang="en-US" sz="1600" b="1" dirty="0" smtClean="0"/>
              <a:t>  If an inmate does not have a right index finger, another finger may be used; however, there MUST be a left index finger to use the system.  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33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04995B-5C8F-43E3-AAFA-DFED57C54E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C4609F-09F3-4D04-9F3D-687FAD85EFE4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10A4C3-BA71-4931-8DF6-F4F9CE3B6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627</TotalTime>
  <Words>316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WEB ID SYSTEM</vt:lpstr>
      <vt:lpstr>The Rapid ID System is a small device attached to the final release workstations via USB connection.  To access the Web I.D application log into the SDLaw Main Menu and click the Web I.D. button.</vt:lpstr>
      <vt:lpstr>                    </vt:lpstr>
      <vt:lpstr>To use the system, start by clicking on left index box (on the grey area, not on the text)</vt:lpstr>
      <vt:lpstr>A dialog box will open prompting you to scan the  fingerprint.  Moisten the left index finger and place  it on the scanner.  Do not roll the finger. </vt:lpstr>
      <vt:lpstr>Hold the left finger on scanner until the Finger Print Scanner Dialog box disappears. Repeat steps for the right finger.</vt:lpstr>
      <vt:lpstr>Once both prints are captured, wait until the date/time information in the Transaction Queue turns “red” for a positive match or “green” for no match.  On average, the search process should take approximately 20 seconds. </vt:lpstr>
      <vt:lpstr>The system will supply pertinent demographic information for identification, including the a mug-shot photo, AFIS (Main No.) and FBI number.   Confirm the identity of the inmate by comparing with the JIMS information.</vt:lpstr>
    </vt:vector>
  </TitlesOfParts>
  <Company>SDSD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ID SYSTEM</dc:title>
  <dc:creator>Bulow, Jonathan</dc:creator>
  <cp:lastModifiedBy>SDSD</cp:lastModifiedBy>
  <cp:revision>57</cp:revision>
  <cp:lastPrinted>2012-04-08T21:28:47Z</cp:lastPrinted>
  <dcterms:created xsi:type="dcterms:W3CDTF">2012-04-07T16:41:14Z</dcterms:created>
  <dcterms:modified xsi:type="dcterms:W3CDTF">2019-10-31T19:22:39Z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