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12" r:id="rId5"/>
  </p:sldMasterIdLst>
  <p:notesMasterIdLst>
    <p:notesMasterId r:id="rId34"/>
  </p:notesMasterIdLst>
  <p:handoutMasterIdLst>
    <p:handoutMasterId r:id="rId35"/>
  </p:handoutMasterIdLst>
  <p:sldIdLst>
    <p:sldId id="256" r:id="rId6"/>
    <p:sldId id="303" r:id="rId7"/>
    <p:sldId id="306" r:id="rId8"/>
    <p:sldId id="257" r:id="rId9"/>
    <p:sldId id="269" r:id="rId10"/>
    <p:sldId id="272" r:id="rId11"/>
    <p:sldId id="273" r:id="rId12"/>
    <p:sldId id="274" r:id="rId13"/>
    <p:sldId id="275" r:id="rId14"/>
    <p:sldId id="276" r:id="rId15"/>
    <p:sldId id="307" r:id="rId16"/>
    <p:sldId id="287" r:id="rId17"/>
    <p:sldId id="280" r:id="rId18"/>
    <p:sldId id="279" r:id="rId19"/>
    <p:sldId id="308" r:id="rId20"/>
    <p:sldId id="282" r:id="rId21"/>
    <p:sldId id="298" r:id="rId22"/>
    <p:sldId id="301" r:id="rId23"/>
    <p:sldId id="302" r:id="rId24"/>
    <p:sldId id="283" r:id="rId25"/>
    <p:sldId id="291" r:id="rId26"/>
    <p:sldId id="292" r:id="rId27"/>
    <p:sldId id="281" r:id="rId28"/>
    <p:sldId id="284" r:id="rId29"/>
    <p:sldId id="288" r:id="rId30"/>
    <p:sldId id="294" r:id="rId31"/>
    <p:sldId id="295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CE43C"/>
    <a:srgbClr val="0303EB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8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C5E93-F8D1-49D5-9347-DFAAD818874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BB062F-4EC8-4E12-8C35-80AC24BD79E9}">
      <dgm:prSet phldrT="[Text]"/>
      <dgm:spPr/>
      <dgm:t>
        <a:bodyPr/>
        <a:lstStyle/>
        <a:p>
          <a:r>
            <a:rPr lang="en-US" dirty="0"/>
            <a:t>Suspect arrested based on probable cause</a:t>
          </a:r>
        </a:p>
      </dgm:t>
    </dgm:pt>
    <dgm:pt modelId="{8FBE6E92-D083-4D2B-9060-42151D758051}" type="parTrans" cxnId="{C44C4420-2DEF-4665-84D0-22C53935A907}">
      <dgm:prSet/>
      <dgm:spPr/>
      <dgm:t>
        <a:bodyPr/>
        <a:lstStyle/>
        <a:p>
          <a:endParaRPr lang="en-US"/>
        </a:p>
      </dgm:t>
    </dgm:pt>
    <dgm:pt modelId="{2065D86F-8D69-40F4-9E09-16F3AEDC5760}" type="sibTrans" cxnId="{C44C4420-2DEF-4665-84D0-22C53935A907}">
      <dgm:prSet/>
      <dgm:spPr/>
      <dgm:t>
        <a:bodyPr/>
        <a:lstStyle/>
        <a:p>
          <a:endParaRPr lang="en-US"/>
        </a:p>
      </dgm:t>
    </dgm:pt>
    <dgm:pt modelId="{13AEB4F8-E9F8-4EE4-8A14-9BDA485D3EE0}">
      <dgm:prSet phldrT="[Text]"/>
      <dgm:spPr/>
      <dgm:t>
        <a:bodyPr/>
        <a:lstStyle/>
        <a:p>
          <a:r>
            <a:rPr lang="en-US" dirty="0"/>
            <a:t>Report submitted to District Attorney – DA has 48 hours to submit case</a:t>
          </a:r>
        </a:p>
      </dgm:t>
    </dgm:pt>
    <dgm:pt modelId="{B7F2119F-2899-4A3D-9784-B34B482C3249}" type="parTrans" cxnId="{5CC00A93-A18B-4B4B-90A8-C05E8D71D39A}">
      <dgm:prSet/>
      <dgm:spPr/>
      <dgm:t>
        <a:bodyPr/>
        <a:lstStyle/>
        <a:p>
          <a:endParaRPr lang="en-US" dirty="0"/>
        </a:p>
      </dgm:t>
    </dgm:pt>
    <dgm:pt modelId="{AB191A18-31AC-4E5A-9589-554508759A79}" type="sibTrans" cxnId="{5CC00A93-A18B-4B4B-90A8-C05E8D71D39A}">
      <dgm:prSet/>
      <dgm:spPr/>
      <dgm:t>
        <a:bodyPr/>
        <a:lstStyle/>
        <a:p>
          <a:endParaRPr lang="en-US"/>
        </a:p>
      </dgm:t>
    </dgm:pt>
    <dgm:pt modelId="{EB614CC9-BF68-4F50-9165-B62D404DC479}">
      <dgm:prSet/>
      <dgm:spPr/>
      <dgm:t>
        <a:bodyPr/>
        <a:lstStyle/>
        <a:p>
          <a:r>
            <a:rPr lang="en-US" dirty="0"/>
            <a:t>District Attorney drops case</a:t>
          </a:r>
        </a:p>
      </dgm:t>
    </dgm:pt>
    <dgm:pt modelId="{100BC97A-9E69-4A64-A537-23B5A91501C4}" type="parTrans" cxnId="{FFC75030-0D89-457D-BCAC-A57352DEC0A8}">
      <dgm:prSet/>
      <dgm:spPr/>
      <dgm:t>
        <a:bodyPr/>
        <a:lstStyle/>
        <a:p>
          <a:endParaRPr lang="en-US" dirty="0"/>
        </a:p>
      </dgm:t>
    </dgm:pt>
    <dgm:pt modelId="{8057EB49-E422-4F4D-B9D8-7D58098A899A}" type="sibTrans" cxnId="{FFC75030-0D89-457D-BCAC-A57352DEC0A8}">
      <dgm:prSet/>
      <dgm:spPr/>
      <dgm:t>
        <a:bodyPr/>
        <a:lstStyle/>
        <a:p>
          <a:endParaRPr lang="en-US"/>
        </a:p>
      </dgm:t>
    </dgm:pt>
    <dgm:pt modelId="{AB147B5B-0A38-46B5-A6AC-47B706FE87D3}">
      <dgm:prSet/>
      <dgm:spPr/>
      <dgm:t>
        <a:bodyPr/>
        <a:lstStyle/>
        <a:p>
          <a:r>
            <a:rPr lang="en-US" dirty="0"/>
            <a:t>District Attorney files on case</a:t>
          </a:r>
        </a:p>
      </dgm:t>
    </dgm:pt>
    <dgm:pt modelId="{63CC7270-A574-4972-8092-1A9668EE4276}" type="parTrans" cxnId="{D09A5F08-291B-4C21-86F1-A8D8EDF52EEA}">
      <dgm:prSet/>
      <dgm:spPr/>
      <dgm:t>
        <a:bodyPr/>
        <a:lstStyle/>
        <a:p>
          <a:endParaRPr lang="en-US" dirty="0"/>
        </a:p>
      </dgm:t>
    </dgm:pt>
    <dgm:pt modelId="{AD4B3930-6A8C-4269-ACEC-3D5BCBEAC780}" type="sibTrans" cxnId="{D09A5F08-291B-4C21-86F1-A8D8EDF52EEA}">
      <dgm:prSet/>
      <dgm:spPr/>
      <dgm:t>
        <a:bodyPr/>
        <a:lstStyle/>
        <a:p>
          <a:endParaRPr lang="en-US"/>
        </a:p>
      </dgm:t>
    </dgm:pt>
    <dgm:pt modelId="{974F3CCB-E139-4A4C-9DFA-836FA5723505}">
      <dgm:prSet/>
      <dgm:spPr/>
      <dgm:t>
        <a:bodyPr/>
        <a:lstStyle/>
        <a:p>
          <a:r>
            <a:rPr lang="en-US" dirty="0"/>
            <a:t>Incarcerated person seen at court for arraignment</a:t>
          </a:r>
        </a:p>
      </dgm:t>
    </dgm:pt>
    <dgm:pt modelId="{F0A78CC2-2452-4D89-B52A-A2B147D844AD}" type="parTrans" cxnId="{20CFAB51-3F23-4D6D-9BB1-4FCC6D949CA2}">
      <dgm:prSet/>
      <dgm:spPr/>
      <dgm:t>
        <a:bodyPr/>
        <a:lstStyle/>
        <a:p>
          <a:endParaRPr lang="en-US" dirty="0"/>
        </a:p>
      </dgm:t>
    </dgm:pt>
    <dgm:pt modelId="{E0E97AD7-E110-4223-9AE7-BC0A3661CF6D}" type="sibTrans" cxnId="{20CFAB51-3F23-4D6D-9BB1-4FCC6D949CA2}">
      <dgm:prSet/>
      <dgm:spPr/>
      <dgm:t>
        <a:bodyPr/>
        <a:lstStyle/>
        <a:p>
          <a:endParaRPr lang="en-US"/>
        </a:p>
      </dgm:t>
    </dgm:pt>
    <dgm:pt modelId="{F67A785D-479A-4FC2-9B0C-D31B57AA9D15}">
      <dgm:prSet/>
      <dgm:spPr/>
      <dgm:t>
        <a:bodyPr/>
        <a:lstStyle/>
        <a:p>
          <a:r>
            <a:rPr lang="en-US" dirty="0"/>
            <a:t>Incarcerated person released on this case</a:t>
          </a:r>
        </a:p>
      </dgm:t>
    </dgm:pt>
    <dgm:pt modelId="{D9E447F0-F018-490D-8E56-8363DF4D19F7}" type="parTrans" cxnId="{EF5A36AB-6BEA-4052-9E92-03B53DA3555D}">
      <dgm:prSet/>
      <dgm:spPr/>
      <dgm:t>
        <a:bodyPr/>
        <a:lstStyle/>
        <a:p>
          <a:endParaRPr lang="en-US" dirty="0"/>
        </a:p>
      </dgm:t>
    </dgm:pt>
    <dgm:pt modelId="{C936BFC6-1D14-4D69-AC6C-285A19CA8BB7}" type="sibTrans" cxnId="{EF5A36AB-6BEA-4052-9E92-03B53DA3555D}">
      <dgm:prSet/>
      <dgm:spPr/>
      <dgm:t>
        <a:bodyPr/>
        <a:lstStyle/>
        <a:p>
          <a:endParaRPr lang="en-US"/>
        </a:p>
      </dgm:t>
    </dgm:pt>
    <dgm:pt modelId="{0774E596-E395-4C2E-BD87-669C34688998}" type="pres">
      <dgm:prSet presAssocID="{DCFC5E93-F8D1-49D5-9347-DFAAD818874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0B151B-EEA1-4AF3-9138-1DDAFF4DA921}" type="pres">
      <dgm:prSet presAssocID="{C9BB062F-4EC8-4E12-8C35-80AC24BD79E9}" presName="root1" presStyleCnt="0"/>
      <dgm:spPr/>
    </dgm:pt>
    <dgm:pt modelId="{1556E9A7-0C46-4ECE-862A-439FB64E4450}" type="pres">
      <dgm:prSet presAssocID="{C9BB062F-4EC8-4E12-8C35-80AC24BD79E9}" presName="LevelOneTextNode" presStyleLbl="node0" presStyleIdx="0" presStyleCnt="1" custScaleX="111474" custScaleY="124683">
        <dgm:presLayoutVars>
          <dgm:chPref val="3"/>
        </dgm:presLayoutVars>
      </dgm:prSet>
      <dgm:spPr/>
    </dgm:pt>
    <dgm:pt modelId="{657A81CB-C936-445A-AB7D-6EA8DFB102B5}" type="pres">
      <dgm:prSet presAssocID="{C9BB062F-4EC8-4E12-8C35-80AC24BD79E9}" presName="level2hierChild" presStyleCnt="0"/>
      <dgm:spPr/>
    </dgm:pt>
    <dgm:pt modelId="{134669F7-6BD5-42F7-936B-8E121DC6BAEC}" type="pres">
      <dgm:prSet presAssocID="{B7F2119F-2899-4A3D-9784-B34B482C3249}" presName="conn2-1" presStyleLbl="parChTrans1D2" presStyleIdx="0" presStyleCnt="1"/>
      <dgm:spPr/>
    </dgm:pt>
    <dgm:pt modelId="{4B156961-AE0D-41EB-AC1C-709BBA74F3D3}" type="pres">
      <dgm:prSet presAssocID="{B7F2119F-2899-4A3D-9784-B34B482C3249}" presName="connTx" presStyleLbl="parChTrans1D2" presStyleIdx="0" presStyleCnt="1"/>
      <dgm:spPr/>
    </dgm:pt>
    <dgm:pt modelId="{661E0412-2F78-4606-A5A8-E5200E0ABCA1}" type="pres">
      <dgm:prSet presAssocID="{13AEB4F8-E9F8-4EE4-8A14-9BDA485D3EE0}" presName="root2" presStyleCnt="0"/>
      <dgm:spPr/>
    </dgm:pt>
    <dgm:pt modelId="{A80F0271-36D1-4200-9FC9-BEF708A72E2D}" type="pres">
      <dgm:prSet presAssocID="{13AEB4F8-E9F8-4EE4-8A14-9BDA485D3EE0}" presName="LevelTwoTextNode" presStyleLbl="node2" presStyleIdx="0" presStyleCnt="1" custScaleX="112120" custScaleY="197802">
        <dgm:presLayoutVars>
          <dgm:chPref val="3"/>
        </dgm:presLayoutVars>
      </dgm:prSet>
      <dgm:spPr/>
    </dgm:pt>
    <dgm:pt modelId="{B4EDC647-245C-4804-AC63-9464380D43CB}" type="pres">
      <dgm:prSet presAssocID="{13AEB4F8-E9F8-4EE4-8A14-9BDA485D3EE0}" presName="level3hierChild" presStyleCnt="0"/>
      <dgm:spPr/>
    </dgm:pt>
    <dgm:pt modelId="{C5F6E43B-BC0F-4894-BCEC-50BF7BC8D51C}" type="pres">
      <dgm:prSet presAssocID="{100BC97A-9E69-4A64-A537-23B5A91501C4}" presName="conn2-1" presStyleLbl="parChTrans1D3" presStyleIdx="0" presStyleCnt="2"/>
      <dgm:spPr/>
    </dgm:pt>
    <dgm:pt modelId="{19101D7D-4A2C-47CE-92D8-58FB9676562B}" type="pres">
      <dgm:prSet presAssocID="{100BC97A-9E69-4A64-A537-23B5A91501C4}" presName="connTx" presStyleLbl="parChTrans1D3" presStyleIdx="0" presStyleCnt="2"/>
      <dgm:spPr/>
    </dgm:pt>
    <dgm:pt modelId="{0BD438D9-FB79-43F2-A2DB-73D289608B35}" type="pres">
      <dgm:prSet presAssocID="{EB614CC9-BF68-4F50-9165-B62D404DC479}" presName="root2" presStyleCnt="0"/>
      <dgm:spPr/>
    </dgm:pt>
    <dgm:pt modelId="{09C684EA-5F59-4E9F-A004-9C81FBB204C9}" type="pres">
      <dgm:prSet presAssocID="{EB614CC9-BF68-4F50-9165-B62D404DC479}" presName="LevelTwoTextNode" presStyleLbl="node3" presStyleIdx="0" presStyleCnt="2">
        <dgm:presLayoutVars>
          <dgm:chPref val="3"/>
        </dgm:presLayoutVars>
      </dgm:prSet>
      <dgm:spPr/>
    </dgm:pt>
    <dgm:pt modelId="{D5E556F7-A425-4654-809B-F5A4DE4E315F}" type="pres">
      <dgm:prSet presAssocID="{EB614CC9-BF68-4F50-9165-B62D404DC479}" presName="level3hierChild" presStyleCnt="0"/>
      <dgm:spPr/>
    </dgm:pt>
    <dgm:pt modelId="{4451438F-F8AD-414B-B314-656A98FB06B4}" type="pres">
      <dgm:prSet presAssocID="{D9E447F0-F018-490D-8E56-8363DF4D19F7}" presName="conn2-1" presStyleLbl="parChTrans1D4" presStyleIdx="0" presStyleCnt="2"/>
      <dgm:spPr/>
    </dgm:pt>
    <dgm:pt modelId="{FCB333AB-8469-4CA8-99B7-4A9F022305DB}" type="pres">
      <dgm:prSet presAssocID="{D9E447F0-F018-490D-8E56-8363DF4D19F7}" presName="connTx" presStyleLbl="parChTrans1D4" presStyleIdx="0" presStyleCnt="2"/>
      <dgm:spPr/>
    </dgm:pt>
    <dgm:pt modelId="{E51417E1-A9A4-442F-B508-20299190A2AD}" type="pres">
      <dgm:prSet presAssocID="{F67A785D-479A-4FC2-9B0C-D31B57AA9D15}" presName="root2" presStyleCnt="0"/>
      <dgm:spPr/>
    </dgm:pt>
    <dgm:pt modelId="{924249B7-2B77-4504-9B48-944875295218}" type="pres">
      <dgm:prSet presAssocID="{F67A785D-479A-4FC2-9B0C-D31B57AA9D15}" presName="LevelTwoTextNode" presStyleLbl="node4" presStyleIdx="0" presStyleCnt="2">
        <dgm:presLayoutVars>
          <dgm:chPref val="3"/>
        </dgm:presLayoutVars>
      </dgm:prSet>
      <dgm:spPr/>
    </dgm:pt>
    <dgm:pt modelId="{3B6A59CA-A11D-489D-B766-7B9E89CDC104}" type="pres">
      <dgm:prSet presAssocID="{F67A785D-479A-4FC2-9B0C-D31B57AA9D15}" presName="level3hierChild" presStyleCnt="0"/>
      <dgm:spPr/>
    </dgm:pt>
    <dgm:pt modelId="{A98B7DAA-1740-4A13-98C8-887BFC62504A}" type="pres">
      <dgm:prSet presAssocID="{63CC7270-A574-4972-8092-1A9668EE4276}" presName="conn2-1" presStyleLbl="parChTrans1D3" presStyleIdx="1" presStyleCnt="2"/>
      <dgm:spPr/>
    </dgm:pt>
    <dgm:pt modelId="{105F4D89-9F3C-49F3-A884-E897AE0DBBEF}" type="pres">
      <dgm:prSet presAssocID="{63CC7270-A574-4972-8092-1A9668EE4276}" presName="connTx" presStyleLbl="parChTrans1D3" presStyleIdx="1" presStyleCnt="2"/>
      <dgm:spPr/>
    </dgm:pt>
    <dgm:pt modelId="{718C2764-C454-418B-B8EB-EF85B15739B8}" type="pres">
      <dgm:prSet presAssocID="{AB147B5B-0A38-46B5-A6AC-47B706FE87D3}" presName="root2" presStyleCnt="0"/>
      <dgm:spPr/>
    </dgm:pt>
    <dgm:pt modelId="{776C7E1C-6B0B-4EA6-B214-B8DF442B73C5}" type="pres">
      <dgm:prSet presAssocID="{AB147B5B-0A38-46B5-A6AC-47B706FE87D3}" presName="LevelTwoTextNode" presStyleLbl="node3" presStyleIdx="1" presStyleCnt="2">
        <dgm:presLayoutVars>
          <dgm:chPref val="3"/>
        </dgm:presLayoutVars>
      </dgm:prSet>
      <dgm:spPr/>
    </dgm:pt>
    <dgm:pt modelId="{822620C3-42B0-4D06-9D7B-BE5D4CC9E75A}" type="pres">
      <dgm:prSet presAssocID="{AB147B5B-0A38-46B5-A6AC-47B706FE87D3}" presName="level3hierChild" presStyleCnt="0"/>
      <dgm:spPr/>
    </dgm:pt>
    <dgm:pt modelId="{EB19F415-E764-4CBE-906B-D62941326772}" type="pres">
      <dgm:prSet presAssocID="{F0A78CC2-2452-4D89-B52A-A2B147D844AD}" presName="conn2-1" presStyleLbl="parChTrans1D4" presStyleIdx="1" presStyleCnt="2"/>
      <dgm:spPr/>
    </dgm:pt>
    <dgm:pt modelId="{5BBFBBF2-03AF-4675-9BAA-B43F442285D5}" type="pres">
      <dgm:prSet presAssocID="{F0A78CC2-2452-4D89-B52A-A2B147D844AD}" presName="connTx" presStyleLbl="parChTrans1D4" presStyleIdx="1" presStyleCnt="2"/>
      <dgm:spPr/>
    </dgm:pt>
    <dgm:pt modelId="{09A533AB-235D-4116-A692-3B121345D158}" type="pres">
      <dgm:prSet presAssocID="{974F3CCB-E139-4A4C-9DFA-836FA5723505}" presName="root2" presStyleCnt="0"/>
      <dgm:spPr/>
    </dgm:pt>
    <dgm:pt modelId="{0D79B753-40D6-4484-9A75-00424B8490D6}" type="pres">
      <dgm:prSet presAssocID="{974F3CCB-E139-4A4C-9DFA-836FA5723505}" presName="LevelTwoTextNode" presStyleLbl="node4" presStyleIdx="1" presStyleCnt="2">
        <dgm:presLayoutVars>
          <dgm:chPref val="3"/>
        </dgm:presLayoutVars>
      </dgm:prSet>
      <dgm:spPr/>
    </dgm:pt>
    <dgm:pt modelId="{FB317E52-5A09-4266-9E74-B6E6974D7C85}" type="pres">
      <dgm:prSet presAssocID="{974F3CCB-E139-4A4C-9DFA-836FA5723505}" presName="level3hierChild" presStyleCnt="0"/>
      <dgm:spPr/>
    </dgm:pt>
  </dgm:ptLst>
  <dgm:cxnLst>
    <dgm:cxn modelId="{D09A5F08-291B-4C21-86F1-A8D8EDF52EEA}" srcId="{13AEB4F8-E9F8-4EE4-8A14-9BDA485D3EE0}" destId="{AB147B5B-0A38-46B5-A6AC-47B706FE87D3}" srcOrd="1" destOrd="0" parTransId="{63CC7270-A574-4972-8092-1A9668EE4276}" sibTransId="{AD4B3930-6A8C-4269-ACEC-3D5BCBEAC780}"/>
    <dgm:cxn modelId="{F50FE31B-6E62-4256-9A24-9966342B64C8}" type="presOf" srcId="{F0A78CC2-2452-4D89-B52A-A2B147D844AD}" destId="{5BBFBBF2-03AF-4675-9BAA-B43F442285D5}" srcOrd="1" destOrd="0" presId="urn:microsoft.com/office/officeart/2005/8/layout/hierarchy2"/>
    <dgm:cxn modelId="{C44C4420-2DEF-4665-84D0-22C53935A907}" srcId="{DCFC5E93-F8D1-49D5-9347-DFAAD8188749}" destId="{C9BB062F-4EC8-4E12-8C35-80AC24BD79E9}" srcOrd="0" destOrd="0" parTransId="{8FBE6E92-D083-4D2B-9060-42151D758051}" sibTransId="{2065D86F-8D69-40F4-9E09-16F3AEDC5760}"/>
    <dgm:cxn modelId="{FFC75030-0D89-457D-BCAC-A57352DEC0A8}" srcId="{13AEB4F8-E9F8-4EE4-8A14-9BDA485D3EE0}" destId="{EB614CC9-BF68-4F50-9165-B62D404DC479}" srcOrd="0" destOrd="0" parTransId="{100BC97A-9E69-4A64-A537-23B5A91501C4}" sibTransId="{8057EB49-E422-4F4D-B9D8-7D58098A899A}"/>
    <dgm:cxn modelId="{39F47341-758F-4B8E-9570-442D9A29E1A5}" type="presOf" srcId="{C9BB062F-4EC8-4E12-8C35-80AC24BD79E9}" destId="{1556E9A7-0C46-4ECE-862A-439FB64E4450}" srcOrd="0" destOrd="0" presId="urn:microsoft.com/office/officeart/2005/8/layout/hierarchy2"/>
    <dgm:cxn modelId="{E0D9E164-A67F-4235-B47E-32797A2FEDED}" type="presOf" srcId="{AB147B5B-0A38-46B5-A6AC-47B706FE87D3}" destId="{776C7E1C-6B0B-4EA6-B214-B8DF442B73C5}" srcOrd="0" destOrd="0" presId="urn:microsoft.com/office/officeart/2005/8/layout/hierarchy2"/>
    <dgm:cxn modelId="{F8C05565-38FA-43CF-A3D3-48A941911B26}" type="presOf" srcId="{F67A785D-479A-4FC2-9B0C-D31B57AA9D15}" destId="{924249B7-2B77-4504-9B48-944875295218}" srcOrd="0" destOrd="0" presId="urn:microsoft.com/office/officeart/2005/8/layout/hierarchy2"/>
    <dgm:cxn modelId="{0232F16A-C1D5-47FE-80AF-C2B39AAA7328}" type="presOf" srcId="{100BC97A-9E69-4A64-A537-23B5A91501C4}" destId="{C5F6E43B-BC0F-4894-BCEC-50BF7BC8D51C}" srcOrd="0" destOrd="0" presId="urn:microsoft.com/office/officeart/2005/8/layout/hierarchy2"/>
    <dgm:cxn modelId="{20CFAB51-3F23-4D6D-9BB1-4FCC6D949CA2}" srcId="{AB147B5B-0A38-46B5-A6AC-47B706FE87D3}" destId="{974F3CCB-E139-4A4C-9DFA-836FA5723505}" srcOrd="0" destOrd="0" parTransId="{F0A78CC2-2452-4D89-B52A-A2B147D844AD}" sibTransId="{E0E97AD7-E110-4223-9AE7-BC0A3661CF6D}"/>
    <dgm:cxn modelId="{0B808D87-624B-4414-8E55-22BC0EDF3B81}" type="presOf" srcId="{DCFC5E93-F8D1-49D5-9347-DFAAD8188749}" destId="{0774E596-E395-4C2E-BD87-669C34688998}" srcOrd="0" destOrd="0" presId="urn:microsoft.com/office/officeart/2005/8/layout/hierarchy2"/>
    <dgm:cxn modelId="{5CC00A93-A18B-4B4B-90A8-C05E8D71D39A}" srcId="{C9BB062F-4EC8-4E12-8C35-80AC24BD79E9}" destId="{13AEB4F8-E9F8-4EE4-8A14-9BDA485D3EE0}" srcOrd="0" destOrd="0" parTransId="{B7F2119F-2899-4A3D-9784-B34B482C3249}" sibTransId="{AB191A18-31AC-4E5A-9589-554508759A79}"/>
    <dgm:cxn modelId="{BDFA2C9B-0F0E-4725-A15D-B74A28B8ECB1}" type="presOf" srcId="{63CC7270-A574-4972-8092-1A9668EE4276}" destId="{105F4D89-9F3C-49F3-A884-E897AE0DBBEF}" srcOrd="1" destOrd="0" presId="urn:microsoft.com/office/officeart/2005/8/layout/hierarchy2"/>
    <dgm:cxn modelId="{EF5A36AB-6BEA-4052-9E92-03B53DA3555D}" srcId="{EB614CC9-BF68-4F50-9165-B62D404DC479}" destId="{F67A785D-479A-4FC2-9B0C-D31B57AA9D15}" srcOrd="0" destOrd="0" parTransId="{D9E447F0-F018-490D-8E56-8363DF4D19F7}" sibTransId="{C936BFC6-1D14-4D69-AC6C-285A19CA8BB7}"/>
    <dgm:cxn modelId="{EC55EAC6-694D-495B-8A58-6B03D828FD9E}" type="presOf" srcId="{B7F2119F-2899-4A3D-9784-B34B482C3249}" destId="{4B156961-AE0D-41EB-AC1C-709BBA74F3D3}" srcOrd="1" destOrd="0" presId="urn:microsoft.com/office/officeart/2005/8/layout/hierarchy2"/>
    <dgm:cxn modelId="{295CFBC9-4662-4BD5-AA7C-0A3E78556B85}" type="presOf" srcId="{D9E447F0-F018-490D-8E56-8363DF4D19F7}" destId="{FCB333AB-8469-4CA8-99B7-4A9F022305DB}" srcOrd="1" destOrd="0" presId="urn:microsoft.com/office/officeart/2005/8/layout/hierarchy2"/>
    <dgm:cxn modelId="{078856DE-087F-489C-9D21-AF4414923E9A}" type="presOf" srcId="{63CC7270-A574-4972-8092-1A9668EE4276}" destId="{A98B7DAA-1740-4A13-98C8-887BFC62504A}" srcOrd="0" destOrd="0" presId="urn:microsoft.com/office/officeart/2005/8/layout/hierarchy2"/>
    <dgm:cxn modelId="{B39802DF-39C5-41B2-84EE-FB5747807DAA}" type="presOf" srcId="{F0A78CC2-2452-4D89-B52A-A2B147D844AD}" destId="{EB19F415-E764-4CBE-906B-D62941326772}" srcOrd="0" destOrd="0" presId="urn:microsoft.com/office/officeart/2005/8/layout/hierarchy2"/>
    <dgm:cxn modelId="{4C7637E1-7CEF-4937-8B7C-16CF5E0C7556}" type="presOf" srcId="{974F3CCB-E139-4A4C-9DFA-836FA5723505}" destId="{0D79B753-40D6-4484-9A75-00424B8490D6}" srcOrd="0" destOrd="0" presId="urn:microsoft.com/office/officeart/2005/8/layout/hierarchy2"/>
    <dgm:cxn modelId="{086CDAE1-273B-47FD-BDEA-353EA3658A81}" type="presOf" srcId="{100BC97A-9E69-4A64-A537-23B5A91501C4}" destId="{19101D7D-4A2C-47CE-92D8-58FB9676562B}" srcOrd="1" destOrd="0" presId="urn:microsoft.com/office/officeart/2005/8/layout/hierarchy2"/>
    <dgm:cxn modelId="{03C84AE6-84C4-45B2-A3F9-89A1D515BC9E}" type="presOf" srcId="{B7F2119F-2899-4A3D-9784-B34B482C3249}" destId="{134669F7-6BD5-42F7-936B-8E121DC6BAEC}" srcOrd="0" destOrd="0" presId="urn:microsoft.com/office/officeart/2005/8/layout/hierarchy2"/>
    <dgm:cxn modelId="{262176E9-D559-4B18-9E22-B4BA89BCE98F}" type="presOf" srcId="{EB614CC9-BF68-4F50-9165-B62D404DC479}" destId="{09C684EA-5F59-4E9F-A004-9C81FBB204C9}" srcOrd="0" destOrd="0" presId="urn:microsoft.com/office/officeart/2005/8/layout/hierarchy2"/>
    <dgm:cxn modelId="{73509BF0-D762-4517-9111-1812B571B9CC}" type="presOf" srcId="{13AEB4F8-E9F8-4EE4-8A14-9BDA485D3EE0}" destId="{A80F0271-36D1-4200-9FC9-BEF708A72E2D}" srcOrd="0" destOrd="0" presId="urn:microsoft.com/office/officeart/2005/8/layout/hierarchy2"/>
    <dgm:cxn modelId="{840406FA-1EBF-4134-AAB7-2D0F26C48EF9}" type="presOf" srcId="{D9E447F0-F018-490D-8E56-8363DF4D19F7}" destId="{4451438F-F8AD-414B-B314-656A98FB06B4}" srcOrd="0" destOrd="0" presId="urn:microsoft.com/office/officeart/2005/8/layout/hierarchy2"/>
    <dgm:cxn modelId="{DA505F67-8B86-4FF9-90F2-C5FA87E5A92C}" type="presParOf" srcId="{0774E596-E395-4C2E-BD87-669C34688998}" destId="{E50B151B-EEA1-4AF3-9138-1DDAFF4DA921}" srcOrd="0" destOrd="0" presId="urn:microsoft.com/office/officeart/2005/8/layout/hierarchy2"/>
    <dgm:cxn modelId="{262599B4-5048-41CF-A8AD-2FC69D68017D}" type="presParOf" srcId="{E50B151B-EEA1-4AF3-9138-1DDAFF4DA921}" destId="{1556E9A7-0C46-4ECE-862A-439FB64E4450}" srcOrd="0" destOrd="0" presId="urn:microsoft.com/office/officeart/2005/8/layout/hierarchy2"/>
    <dgm:cxn modelId="{340E1D83-1A5B-41C7-B5D0-484D2EB312FF}" type="presParOf" srcId="{E50B151B-EEA1-4AF3-9138-1DDAFF4DA921}" destId="{657A81CB-C936-445A-AB7D-6EA8DFB102B5}" srcOrd="1" destOrd="0" presId="urn:microsoft.com/office/officeart/2005/8/layout/hierarchy2"/>
    <dgm:cxn modelId="{3B95A9C0-578D-49E7-A63D-28A5CF92FA07}" type="presParOf" srcId="{657A81CB-C936-445A-AB7D-6EA8DFB102B5}" destId="{134669F7-6BD5-42F7-936B-8E121DC6BAEC}" srcOrd="0" destOrd="0" presId="urn:microsoft.com/office/officeart/2005/8/layout/hierarchy2"/>
    <dgm:cxn modelId="{B4BF73AE-878E-4428-B134-2D0E0F3365E6}" type="presParOf" srcId="{134669F7-6BD5-42F7-936B-8E121DC6BAEC}" destId="{4B156961-AE0D-41EB-AC1C-709BBA74F3D3}" srcOrd="0" destOrd="0" presId="urn:microsoft.com/office/officeart/2005/8/layout/hierarchy2"/>
    <dgm:cxn modelId="{F9EA2086-2C2D-4CFE-BDC7-E5B4521D5C20}" type="presParOf" srcId="{657A81CB-C936-445A-AB7D-6EA8DFB102B5}" destId="{661E0412-2F78-4606-A5A8-E5200E0ABCA1}" srcOrd="1" destOrd="0" presId="urn:microsoft.com/office/officeart/2005/8/layout/hierarchy2"/>
    <dgm:cxn modelId="{B764BBB1-7695-4388-A1DF-993357150DEB}" type="presParOf" srcId="{661E0412-2F78-4606-A5A8-E5200E0ABCA1}" destId="{A80F0271-36D1-4200-9FC9-BEF708A72E2D}" srcOrd="0" destOrd="0" presId="urn:microsoft.com/office/officeart/2005/8/layout/hierarchy2"/>
    <dgm:cxn modelId="{916521E6-591A-4BE6-A25C-C3DB1979A3A0}" type="presParOf" srcId="{661E0412-2F78-4606-A5A8-E5200E0ABCA1}" destId="{B4EDC647-245C-4804-AC63-9464380D43CB}" srcOrd="1" destOrd="0" presId="urn:microsoft.com/office/officeart/2005/8/layout/hierarchy2"/>
    <dgm:cxn modelId="{620D4618-2C13-4278-BF67-4F49CA59FE72}" type="presParOf" srcId="{B4EDC647-245C-4804-AC63-9464380D43CB}" destId="{C5F6E43B-BC0F-4894-BCEC-50BF7BC8D51C}" srcOrd="0" destOrd="0" presId="urn:microsoft.com/office/officeart/2005/8/layout/hierarchy2"/>
    <dgm:cxn modelId="{935CD124-A5FC-4F5F-BAB8-16ACF1180EB6}" type="presParOf" srcId="{C5F6E43B-BC0F-4894-BCEC-50BF7BC8D51C}" destId="{19101D7D-4A2C-47CE-92D8-58FB9676562B}" srcOrd="0" destOrd="0" presId="urn:microsoft.com/office/officeart/2005/8/layout/hierarchy2"/>
    <dgm:cxn modelId="{39811CBD-10D2-4BBA-A615-0E403D682E13}" type="presParOf" srcId="{B4EDC647-245C-4804-AC63-9464380D43CB}" destId="{0BD438D9-FB79-43F2-A2DB-73D289608B35}" srcOrd="1" destOrd="0" presId="urn:microsoft.com/office/officeart/2005/8/layout/hierarchy2"/>
    <dgm:cxn modelId="{504BC6A2-FAA8-441F-8E40-C2F00145D47C}" type="presParOf" srcId="{0BD438D9-FB79-43F2-A2DB-73D289608B35}" destId="{09C684EA-5F59-4E9F-A004-9C81FBB204C9}" srcOrd="0" destOrd="0" presId="urn:microsoft.com/office/officeart/2005/8/layout/hierarchy2"/>
    <dgm:cxn modelId="{28A0C93B-47F6-451E-B547-08717B772E2A}" type="presParOf" srcId="{0BD438D9-FB79-43F2-A2DB-73D289608B35}" destId="{D5E556F7-A425-4654-809B-F5A4DE4E315F}" srcOrd="1" destOrd="0" presId="urn:microsoft.com/office/officeart/2005/8/layout/hierarchy2"/>
    <dgm:cxn modelId="{CE422FA8-4C61-47E9-AE54-74F80CE45FDF}" type="presParOf" srcId="{D5E556F7-A425-4654-809B-F5A4DE4E315F}" destId="{4451438F-F8AD-414B-B314-656A98FB06B4}" srcOrd="0" destOrd="0" presId="urn:microsoft.com/office/officeart/2005/8/layout/hierarchy2"/>
    <dgm:cxn modelId="{CA08CB1C-A12C-4BBA-AAF2-515F8A013EFE}" type="presParOf" srcId="{4451438F-F8AD-414B-B314-656A98FB06B4}" destId="{FCB333AB-8469-4CA8-99B7-4A9F022305DB}" srcOrd="0" destOrd="0" presId="urn:microsoft.com/office/officeart/2005/8/layout/hierarchy2"/>
    <dgm:cxn modelId="{1F8AB17A-B73F-4069-B190-7A539F32117C}" type="presParOf" srcId="{D5E556F7-A425-4654-809B-F5A4DE4E315F}" destId="{E51417E1-A9A4-442F-B508-20299190A2AD}" srcOrd="1" destOrd="0" presId="urn:microsoft.com/office/officeart/2005/8/layout/hierarchy2"/>
    <dgm:cxn modelId="{13008D39-6E5C-4E85-B937-A65A090149E9}" type="presParOf" srcId="{E51417E1-A9A4-442F-B508-20299190A2AD}" destId="{924249B7-2B77-4504-9B48-944875295218}" srcOrd="0" destOrd="0" presId="urn:microsoft.com/office/officeart/2005/8/layout/hierarchy2"/>
    <dgm:cxn modelId="{0CBBB898-F71E-47E5-A9A0-184D999A0AAB}" type="presParOf" srcId="{E51417E1-A9A4-442F-B508-20299190A2AD}" destId="{3B6A59CA-A11D-489D-B766-7B9E89CDC104}" srcOrd="1" destOrd="0" presId="urn:microsoft.com/office/officeart/2005/8/layout/hierarchy2"/>
    <dgm:cxn modelId="{EEBDB2FC-3586-43A9-8970-9C4D3DF9AA18}" type="presParOf" srcId="{B4EDC647-245C-4804-AC63-9464380D43CB}" destId="{A98B7DAA-1740-4A13-98C8-887BFC62504A}" srcOrd="2" destOrd="0" presId="urn:microsoft.com/office/officeart/2005/8/layout/hierarchy2"/>
    <dgm:cxn modelId="{9544EEDF-628C-4B2A-9AA7-4EAF7B145102}" type="presParOf" srcId="{A98B7DAA-1740-4A13-98C8-887BFC62504A}" destId="{105F4D89-9F3C-49F3-A884-E897AE0DBBEF}" srcOrd="0" destOrd="0" presId="urn:microsoft.com/office/officeart/2005/8/layout/hierarchy2"/>
    <dgm:cxn modelId="{7768A833-140C-47AB-B99F-91AAE3A3FCDE}" type="presParOf" srcId="{B4EDC647-245C-4804-AC63-9464380D43CB}" destId="{718C2764-C454-418B-B8EB-EF85B15739B8}" srcOrd="3" destOrd="0" presId="urn:microsoft.com/office/officeart/2005/8/layout/hierarchy2"/>
    <dgm:cxn modelId="{CD756B85-FAD8-4E75-936C-C2D9E8C2AD7B}" type="presParOf" srcId="{718C2764-C454-418B-B8EB-EF85B15739B8}" destId="{776C7E1C-6B0B-4EA6-B214-B8DF442B73C5}" srcOrd="0" destOrd="0" presId="urn:microsoft.com/office/officeart/2005/8/layout/hierarchy2"/>
    <dgm:cxn modelId="{BB9811B0-5F05-4EA9-ABB9-02ED73CA4A44}" type="presParOf" srcId="{718C2764-C454-418B-B8EB-EF85B15739B8}" destId="{822620C3-42B0-4D06-9D7B-BE5D4CC9E75A}" srcOrd="1" destOrd="0" presId="urn:microsoft.com/office/officeart/2005/8/layout/hierarchy2"/>
    <dgm:cxn modelId="{BA907EC8-2045-41FF-AD98-8BFD49090D67}" type="presParOf" srcId="{822620C3-42B0-4D06-9D7B-BE5D4CC9E75A}" destId="{EB19F415-E764-4CBE-906B-D62941326772}" srcOrd="0" destOrd="0" presId="urn:microsoft.com/office/officeart/2005/8/layout/hierarchy2"/>
    <dgm:cxn modelId="{D366AC5B-A745-4354-BEDB-9081946167AC}" type="presParOf" srcId="{EB19F415-E764-4CBE-906B-D62941326772}" destId="{5BBFBBF2-03AF-4675-9BAA-B43F442285D5}" srcOrd="0" destOrd="0" presId="urn:microsoft.com/office/officeart/2005/8/layout/hierarchy2"/>
    <dgm:cxn modelId="{0C827285-959E-453B-B4C3-243996248E07}" type="presParOf" srcId="{822620C3-42B0-4D06-9D7B-BE5D4CC9E75A}" destId="{09A533AB-235D-4116-A692-3B121345D158}" srcOrd="1" destOrd="0" presId="urn:microsoft.com/office/officeart/2005/8/layout/hierarchy2"/>
    <dgm:cxn modelId="{889E7D25-2956-4B6E-8B8D-7D0F5465B72D}" type="presParOf" srcId="{09A533AB-235D-4116-A692-3B121345D158}" destId="{0D79B753-40D6-4484-9A75-00424B8490D6}" srcOrd="0" destOrd="0" presId="urn:microsoft.com/office/officeart/2005/8/layout/hierarchy2"/>
    <dgm:cxn modelId="{80A747D1-D1E3-4D1D-B1CD-73958F19888E}" type="presParOf" srcId="{09A533AB-235D-4116-A692-3B121345D158}" destId="{FB317E52-5A09-4266-9E74-B6E6974D7C8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FC5E93-F8D1-49D5-9347-DFAAD818874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BB062F-4EC8-4E12-8C35-80AC24BD79E9}">
      <dgm:prSet phldrT="[Text]"/>
      <dgm:spPr/>
      <dgm:t>
        <a:bodyPr/>
        <a:lstStyle/>
        <a:p>
          <a:r>
            <a:rPr lang="en-US" dirty="0"/>
            <a:t>Attempt to reach a settlement</a:t>
          </a:r>
        </a:p>
      </dgm:t>
    </dgm:pt>
    <dgm:pt modelId="{8FBE6E92-D083-4D2B-9060-42151D758051}" type="parTrans" cxnId="{C44C4420-2DEF-4665-84D0-22C53935A907}">
      <dgm:prSet/>
      <dgm:spPr/>
      <dgm:t>
        <a:bodyPr/>
        <a:lstStyle/>
        <a:p>
          <a:endParaRPr lang="en-US"/>
        </a:p>
      </dgm:t>
    </dgm:pt>
    <dgm:pt modelId="{2065D86F-8D69-40F4-9E09-16F3AEDC5760}" type="sibTrans" cxnId="{C44C4420-2DEF-4665-84D0-22C53935A907}">
      <dgm:prSet/>
      <dgm:spPr/>
      <dgm:t>
        <a:bodyPr/>
        <a:lstStyle/>
        <a:p>
          <a:endParaRPr lang="en-US"/>
        </a:p>
      </dgm:t>
    </dgm:pt>
    <dgm:pt modelId="{13AEB4F8-E9F8-4EE4-8A14-9BDA485D3EE0}">
      <dgm:prSet phldrT="[Text]"/>
      <dgm:spPr/>
      <dgm:t>
        <a:bodyPr/>
        <a:lstStyle/>
        <a:p>
          <a:r>
            <a:rPr lang="en-US" dirty="0"/>
            <a:t>Disposition reached – incarcerated person scheduled for sentencing</a:t>
          </a:r>
        </a:p>
      </dgm:t>
    </dgm:pt>
    <dgm:pt modelId="{B7F2119F-2899-4A3D-9784-B34B482C3249}" type="parTrans" cxnId="{5CC00A93-A18B-4B4B-90A8-C05E8D71D39A}">
      <dgm:prSet/>
      <dgm:spPr/>
      <dgm:t>
        <a:bodyPr/>
        <a:lstStyle/>
        <a:p>
          <a:endParaRPr lang="en-US" dirty="0"/>
        </a:p>
      </dgm:t>
    </dgm:pt>
    <dgm:pt modelId="{AB191A18-31AC-4E5A-9589-554508759A79}" type="sibTrans" cxnId="{5CC00A93-A18B-4B4B-90A8-C05E8D71D39A}">
      <dgm:prSet/>
      <dgm:spPr/>
      <dgm:t>
        <a:bodyPr/>
        <a:lstStyle/>
        <a:p>
          <a:endParaRPr lang="en-US"/>
        </a:p>
      </dgm:t>
    </dgm:pt>
    <dgm:pt modelId="{1A51EFF7-D96B-4DCA-9D1F-1EF626609AD8}">
      <dgm:prSet/>
      <dgm:spPr/>
      <dgm:t>
        <a:bodyPr/>
        <a:lstStyle/>
        <a:p>
          <a:r>
            <a:rPr lang="en-US" dirty="0"/>
            <a:t>Disposition not reached – Schedule for preliminary hearing</a:t>
          </a:r>
        </a:p>
      </dgm:t>
    </dgm:pt>
    <dgm:pt modelId="{2EC8DAE8-1FBA-4C12-B817-92743734ABF3}" type="parTrans" cxnId="{5CFD61C2-C0F4-4277-AB1F-3208BE6D5858}">
      <dgm:prSet/>
      <dgm:spPr/>
      <dgm:t>
        <a:bodyPr/>
        <a:lstStyle/>
        <a:p>
          <a:endParaRPr lang="en-US" dirty="0"/>
        </a:p>
      </dgm:t>
    </dgm:pt>
    <dgm:pt modelId="{7087CDD1-87CB-4711-A0E3-D3C714259655}" type="sibTrans" cxnId="{5CFD61C2-C0F4-4277-AB1F-3208BE6D5858}">
      <dgm:prSet/>
      <dgm:spPr/>
      <dgm:t>
        <a:bodyPr/>
        <a:lstStyle/>
        <a:p>
          <a:endParaRPr lang="en-US"/>
        </a:p>
      </dgm:t>
    </dgm:pt>
    <dgm:pt modelId="{7A391D6F-562A-4763-9B37-D082E45BA69A}">
      <dgm:prSet/>
      <dgm:spPr/>
      <dgm:t>
        <a:bodyPr/>
        <a:lstStyle/>
        <a:p>
          <a:r>
            <a:rPr lang="en-US" dirty="0"/>
            <a:t>Judge finds evidence to be insufficient</a:t>
          </a:r>
        </a:p>
      </dgm:t>
    </dgm:pt>
    <dgm:pt modelId="{049AAA52-8E20-474E-AB84-0205AA3B966A}" type="parTrans" cxnId="{D721CFBE-3CAC-4F49-9CFC-ED1671F92AA2}">
      <dgm:prSet/>
      <dgm:spPr/>
      <dgm:t>
        <a:bodyPr/>
        <a:lstStyle/>
        <a:p>
          <a:endParaRPr lang="en-US" dirty="0"/>
        </a:p>
      </dgm:t>
    </dgm:pt>
    <dgm:pt modelId="{7104785B-4C53-4F07-9C6C-F4B72FAC059A}" type="sibTrans" cxnId="{D721CFBE-3CAC-4F49-9CFC-ED1671F92AA2}">
      <dgm:prSet/>
      <dgm:spPr/>
      <dgm:t>
        <a:bodyPr/>
        <a:lstStyle/>
        <a:p>
          <a:endParaRPr lang="en-US"/>
        </a:p>
      </dgm:t>
    </dgm:pt>
    <dgm:pt modelId="{9CE22D69-33DC-4F30-9FA4-42E355B66FB7}">
      <dgm:prSet/>
      <dgm:spPr/>
      <dgm:t>
        <a:bodyPr/>
        <a:lstStyle/>
        <a:p>
          <a:r>
            <a:rPr lang="en-US" dirty="0"/>
            <a:t>Motion to Suppress Evidence/Dismissal for Lack of Evidence</a:t>
          </a:r>
        </a:p>
      </dgm:t>
    </dgm:pt>
    <dgm:pt modelId="{FE743AF7-6856-43CD-9890-6E42758167AB}" type="parTrans" cxnId="{3D3EB983-8791-4DEF-945F-A5C4911E0BED}">
      <dgm:prSet/>
      <dgm:spPr/>
      <dgm:t>
        <a:bodyPr/>
        <a:lstStyle/>
        <a:p>
          <a:endParaRPr lang="en-US" dirty="0"/>
        </a:p>
      </dgm:t>
    </dgm:pt>
    <dgm:pt modelId="{1EE85F26-F660-4F11-81BF-871CC9F74218}" type="sibTrans" cxnId="{3D3EB983-8791-4DEF-945F-A5C4911E0BED}">
      <dgm:prSet/>
      <dgm:spPr/>
      <dgm:t>
        <a:bodyPr/>
        <a:lstStyle/>
        <a:p>
          <a:endParaRPr lang="en-US"/>
        </a:p>
      </dgm:t>
    </dgm:pt>
    <dgm:pt modelId="{6072D17B-DD5D-458E-9C41-6D0D23F18D5C}">
      <dgm:prSet/>
      <dgm:spPr/>
      <dgm:t>
        <a:bodyPr/>
        <a:lstStyle/>
        <a:p>
          <a:r>
            <a:rPr lang="en-US" dirty="0"/>
            <a:t>Incarcerated person released on this case</a:t>
          </a:r>
        </a:p>
      </dgm:t>
    </dgm:pt>
    <dgm:pt modelId="{A724B599-CC3B-4C1A-8497-AF5A32F9964E}" type="parTrans" cxnId="{FC6B188B-732E-4704-8354-DFD3F0FF03C8}">
      <dgm:prSet/>
      <dgm:spPr/>
      <dgm:t>
        <a:bodyPr/>
        <a:lstStyle/>
        <a:p>
          <a:endParaRPr lang="en-US" dirty="0"/>
        </a:p>
      </dgm:t>
    </dgm:pt>
    <dgm:pt modelId="{CDAE8330-F443-42B9-A7AA-A2B6498C78DF}" type="sibTrans" cxnId="{FC6B188B-732E-4704-8354-DFD3F0FF03C8}">
      <dgm:prSet/>
      <dgm:spPr/>
      <dgm:t>
        <a:bodyPr/>
        <a:lstStyle/>
        <a:p>
          <a:endParaRPr lang="en-US"/>
        </a:p>
      </dgm:t>
    </dgm:pt>
    <dgm:pt modelId="{62467DB4-C9DF-419D-B3EB-BFDBA4CA119F}">
      <dgm:prSet/>
      <dgm:spPr/>
      <dgm:t>
        <a:bodyPr/>
        <a:lstStyle/>
        <a:p>
          <a:r>
            <a:rPr lang="en-US" dirty="0"/>
            <a:t>Settlement Conference</a:t>
          </a:r>
        </a:p>
      </dgm:t>
    </dgm:pt>
    <dgm:pt modelId="{1FA71994-DBAE-4AC3-B908-C366C5C06938}" type="parTrans" cxnId="{F01CEED2-84A2-4F5D-BA34-3462C469EF93}">
      <dgm:prSet/>
      <dgm:spPr/>
      <dgm:t>
        <a:bodyPr/>
        <a:lstStyle/>
        <a:p>
          <a:endParaRPr lang="en-US" dirty="0"/>
        </a:p>
      </dgm:t>
    </dgm:pt>
    <dgm:pt modelId="{8CC9A1C3-3760-492B-8921-CBC9A3DCFEE4}" type="sibTrans" cxnId="{F01CEED2-84A2-4F5D-BA34-3462C469EF93}">
      <dgm:prSet/>
      <dgm:spPr/>
      <dgm:t>
        <a:bodyPr/>
        <a:lstStyle/>
        <a:p>
          <a:endParaRPr lang="en-US"/>
        </a:p>
      </dgm:t>
    </dgm:pt>
    <dgm:pt modelId="{0774E596-E395-4C2E-BD87-669C34688998}" type="pres">
      <dgm:prSet presAssocID="{DCFC5E93-F8D1-49D5-9347-DFAAD818874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0B151B-EEA1-4AF3-9138-1DDAFF4DA921}" type="pres">
      <dgm:prSet presAssocID="{C9BB062F-4EC8-4E12-8C35-80AC24BD79E9}" presName="root1" presStyleCnt="0"/>
      <dgm:spPr/>
    </dgm:pt>
    <dgm:pt modelId="{1556E9A7-0C46-4ECE-862A-439FB64E4450}" type="pres">
      <dgm:prSet presAssocID="{C9BB062F-4EC8-4E12-8C35-80AC24BD79E9}" presName="LevelOneTextNode" presStyleLbl="node0" presStyleIdx="0" presStyleCnt="1">
        <dgm:presLayoutVars>
          <dgm:chPref val="3"/>
        </dgm:presLayoutVars>
      </dgm:prSet>
      <dgm:spPr/>
    </dgm:pt>
    <dgm:pt modelId="{657A81CB-C936-445A-AB7D-6EA8DFB102B5}" type="pres">
      <dgm:prSet presAssocID="{C9BB062F-4EC8-4E12-8C35-80AC24BD79E9}" presName="level2hierChild" presStyleCnt="0"/>
      <dgm:spPr/>
    </dgm:pt>
    <dgm:pt modelId="{134669F7-6BD5-42F7-936B-8E121DC6BAEC}" type="pres">
      <dgm:prSet presAssocID="{B7F2119F-2899-4A3D-9784-B34B482C3249}" presName="conn2-1" presStyleLbl="parChTrans1D2" presStyleIdx="0" presStyleCnt="2"/>
      <dgm:spPr/>
    </dgm:pt>
    <dgm:pt modelId="{4B156961-AE0D-41EB-AC1C-709BBA74F3D3}" type="pres">
      <dgm:prSet presAssocID="{B7F2119F-2899-4A3D-9784-B34B482C3249}" presName="connTx" presStyleLbl="parChTrans1D2" presStyleIdx="0" presStyleCnt="2"/>
      <dgm:spPr/>
    </dgm:pt>
    <dgm:pt modelId="{661E0412-2F78-4606-A5A8-E5200E0ABCA1}" type="pres">
      <dgm:prSet presAssocID="{13AEB4F8-E9F8-4EE4-8A14-9BDA485D3EE0}" presName="root2" presStyleCnt="0"/>
      <dgm:spPr/>
    </dgm:pt>
    <dgm:pt modelId="{A80F0271-36D1-4200-9FC9-BEF708A72E2D}" type="pres">
      <dgm:prSet presAssocID="{13AEB4F8-E9F8-4EE4-8A14-9BDA485D3EE0}" presName="LevelTwoTextNode" presStyleLbl="node2" presStyleIdx="0" presStyleCnt="2">
        <dgm:presLayoutVars>
          <dgm:chPref val="3"/>
        </dgm:presLayoutVars>
      </dgm:prSet>
      <dgm:spPr/>
    </dgm:pt>
    <dgm:pt modelId="{B4EDC647-245C-4804-AC63-9464380D43CB}" type="pres">
      <dgm:prSet presAssocID="{13AEB4F8-E9F8-4EE4-8A14-9BDA485D3EE0}" presName="level3hierChild" presStyleCnt="0"/>
      <dgm:spPr/>
    </dgm:pt>
    <dgm:pt modelId="{CC6C08C8-2D40-4057-AB9B-A9CD7F985EA0}" type="pres">
      <dgm:prSet presAssocID="{2EC8DAE8-1FBA-4C12-B817-92743734ABF3}" presName="conn2-1" presStyleLbl="parChTrans1D2" presStyleIdx="1" presStyleCnt="2"/>
      <dgm:spPr/>
    </dgm:pt>
    <dgm:pt modelId="{947663B3-4CF4-4F84-887C-EC4280CC077D}" type="pres">
      <dgm:prSet presAssocID="{2EC8DAE8-1FBA-4C12-B817-92743734ABF3}" presName="connTx" presStyleLbl="parChTrans1D2" presStyleIdx="1" presStyleCnt="2"/>
      <dgm:spPr/>
    </dgm:pt>
    <dgm:pt modelId="{D1C93BF0-F9CC-4B90-9E69-1CAE7B585AB8}" type="pres">
      <dgm:prSet presAssocID="{1A51EFF7-D96B-4DCA-9D1F-1EF626609AD8}" presName="root2" presStyleCnt="0"/>
      <dgm:spPr/>
    </dgm:pt>
    <dgm:pt modelId="{DB856121-AE51-436D-8DAA-4C3A5BF06B42}" type="pres">
      <dgm:prSet presAssocID="{1A51EFF7-D96B-4DCA-9D1F-1EF626609AD8}" presName="LevelTwoTextNode" presStyleLbl="node2" presStyleIdx="1" presStyleCnt="2">
        <dgm:presLayoutVars>
          <dgm:chPref val="3"/>
        </dgm:presLayoutVars>
      </dgm:prSet>
      <dgm:spPr/>
    </dgm:pt>
    <dgm:pt modelId="{3CAC90E0-C676-40AC-B66C-0765F10BC37F}" type="pres">
      <dgm:prSet presAssocID="{1A51EFF7-D96B-4DCA-9D1F-1EF626609AD8}" presName="level3hierChild" presStyleCnt="0"/>
      <dgm:spPr/>
    </dgm:pt>
    <dgm:pt modelId="{D4EFDFAC-0C8F-49D1-B400-6D35F03E69C6}" type="pres">
      <dgm:prSet presAssocID="{049AAA52-8E20-474E-AB84-0205AA3B966A}" presName="conn2-1" presStyleLbl="parChTrans1D3" presStyleIdx="0" presStyleCnt="2"/>
      <dgm:spPr/>
    </dgm:pt>
    <dgm:pt modelId="{0AB8C6B1-7084-47F5-9E9A-05EFDB4B064E}" type="pres">
      <dgm:prSet presAssocID="{049AAA52-8E20-474E-AB84-0205AA3B966A}" presName="connTx" presStyleLbl="parChTrans1D3" presStyleIdx="0" presStyleCnt="2"/>
      <dgm:spPr/>
    </dgm:pt>
    <dgm:pt modelId="{4A49036C-8F64-4989-8314-CFD25CC3C35B}" type="pres">
      <dgm:prSet presAssocID="{7A391D6F-562A-4763-9B37-D082E45BA69A}" presName="root2" presStyleCnt="0"/>
      <dgm:spPr/>
    </dgm:pt>
    <dgm:pt modelId="{F8EA3FD6-DD44-444E-8D0E-F11D5D3E3A01}" type="pres">
      <dgm:prSet presAssocID="{7A391D6F-562A-4763-9B37-D082E45BA69A}" presName="LevelTwoTextNode" presStyleLbl="node3" presStyleIdx="0" presStyleCnt="2">
        <dgm:presLayoutVars>
          <dgm:chPref val="3"/>
        </dgm:presLayoutVars>
      </dgm:prSet>
      <dgm:spPr/>
    </dgm:pt>
    <dgm:pt modelId="{F98CD6EE-72A5-43FB-BC39-3B967A68E3D7}" type="pres">
      <dgm:prSet presAssocID="{7A391D6F-562A-4763-9B37-D082E45BA69A}" presName="level3hierChild" presStyleCnt="0"/>
      <dgm:spPr/>
    </dgm:pt>
    <dgm:pt modelId="{19915D12-8448-4E96-A07F-9D77E48154CB}" type="pres">
      <dgm:prSet presAssocID="{A724B599-CC3B-4C1A-8497-AF5A32F9964E}" presName="conn2-1" presStyleLbl="parChTrans1D4" presStyleIdx="0" presStyleCnt="2"/>
      <dgm:spPr/>
    </dgm:pt>
    <dgm:pt modelId="{E622130E-B13D-41A9-B659-E06CFD76BBC8}" type="pres">
      <dgm:prSet presAssocID="{A724B599-CC3B-4C1A-8497-AF5A32F9964E}" presName="connTx" presStyleLbl="parChTrans1D4" presStyleIdx="0" presStyleCnt="2"/>
      <dgm:spPr/>
    </dgm:pt>
    <dgm:pt modelId="{C78A79D3-5733-4CCB-95B9-38EF7D92EEEB}" type="pres">
      <dgm:prSet presAssocID="{6072D17B-DD5D-458E-9C41-6D0D23F18D5C}" presName="root2" presStyleCnt="0"/>
      <dgm:spPr/>
    </dgm:pt>
    <dgm:pt modelId="{235162DF-1C2C-4B9A-B985-FD9995B9307D}" type="pres">
      <dgm:prSet presAssocID="{6072D17B-DD5D-458E-9C41-6D0D23F18D5C}" presName="LevelTwoTextNode" presStyleLbl="node4" presStyleIdx="0" presStyleCnt="2">
        <dgm:presLayoutVars>
          <dgm:chPref val="3"/>
        </dgm:presLayoutVars>
      </dgm:prSet>
      <dgm:spPr/>
    </dgm:pt>
    <dgm:pt modelId="{AD9802AE-BD86-436D-8305-AAC119753D69}" type="pres">
      <dgm:prSet presAssocID="{6072D17B-DD5D-458E-9C41-6D0D23F18D5C}" presName="level3hierChild" presStyleCnt="0"/>
      <dgm:spPr/>
    </dgm:pt>
    <dgm:pt modelId="{CEB3AA1C-30A4-4FB6-8740-FDA828977378}" type="pres">
      <dgm:prSet presAssocID="{FE743AF7-6856-43CD-9890-6E42758167AB}" presName="conn2-1" presStyleLbl="parChTrans1D3" presStyleIdx="1" presStyleCnt="2"/>
      <dgm:spPr/>
    </dgm:pt>
    <dgm:pt modelId="{66B27C50-F4D5-4901-B755-818A53374C4F}" type="pres">
      <dgm:prSet presAssocID="{FE743AF7-6856-43CD-9890-6E42758167AB}" presName="connTx" presStyleLbl="parChTrans1D3" presStyleIdx="1" presStyleCnt="2"/>
      <dgm:spPr/>
    </dgm:pt>
    <dgm:pt modelId="{F3D5EB50-07BF-498F-BD42-8787AA5561F7}" type="pres">
      <dgm:prSet presAssocID="{9CE22D69-33DC-4F30-9FA4-42E355B66FB7}" presName="root2" presStyleCnt="0"/>
      <dgm:spPr/>
    </dgm:pt>
    <dgm:pt modelId="{75442821-5F72-46F6-B933-EEFD48829EB9}" type="pres">
      <dgm:prSet presAssocID="{9CE22D69-33DC-4F30-9FA4-42E355B66FB7}" presName="LevelTwoTextNode" presStyleLbl="node3" presStyleIdx="1" presStyleCnt="2">
        <dgm:presLayoutVars>
          <dgm:chPref val="3"/>
        </dgm:presLayoutVars>
      </dgm:prSet>
      <dgm:spPr/>
    </dgm:pt>
    <dgm:pt modelId="{C9B04D97-2E8E-460B-AC79-62079B85ED39}" type="pres">
      <dgm:prSet presAssocID="{9CE22D69-33DC-4F30-9FA4-42E355B66FB7}" presName="level3hierChild" presStyleCnt="0"/>
      <dgm:spPr/>
    </dgm:pt>
    <dgm:pt modelId="{D1AACBA1-A07F-416E-99BD-77662EA19337}" type="pres">
      <dgm:prSet presAssocID="{1FA71994-DBAE-4AC3-B908-C366C5C06938}" presName="conn2-1" presStyleLbl="parChTrans1D4" presStyleIdx="1" presStyleCnt="2"/>
      <dgm:spPr/>
    </dgm:pt>
    <dgm:pt modelId="{B899CCAC-05F7-46FF-83E0-72C12677E966}" type="pres">
      <dgm:prSet presAssocID="{1FA71994-DBAE-4AC3-B908-C366C5C06938}" presName="connTx" presStyleLbl="parChTrans1D4" presStyleIdx="1" presStyleCnt="2"/>
      <dgm:spPr/>
    </dgm:pt>
    <dgm:pt modelId="{8535BC01-3AE8-452D-9E84-2636A5F37789}" type="pres">
      <dgm:prSet presAssocID="{62467DB4-C9DF-419D-B3EB-BFDBA4CA119F}" presName="root2" presStyleCnt="0"/>
      <dgm:spPr/>
    </dgm:pt>
    <dgm:pt modelId="{ACEFBA3C-71D5-45EE-B0DE-2B2B01F5CD80}" type="pres">
      <dgm:prSet presAssocID="{62467DB4-C9DF-419D-B3EB-BFDBA4CA119F}" presName="LevelTwoTextNode" presStyleLbl="node4" presStyleIdx="1" presStyleCnt="2">
        <dgm:presLayoutVars>
          <dgm:chPref val="3"/>
        </dgm:presLayoutVars>
      </dgm:prSet>
      <dgm:spPr/>
    </dgm:pt>
    <dgm:pt modelId="{982BC104-ACC6-472A-8091-C9E3713A0CCA}" type="pres">
      <dgm:prSet presAssocID="{62467DB4-C9DF-419D-B3EB-BFDBA4CA119F}" presName="level3hierChild" presStyleCnt="0"/>
      <dgm:spPr/>
    </dgm:pt>
  </dgm:ptLst>
  <dgm:cxnLst>
    <dgm:cxn modelId="{5CC23203-F90B-468D-877D-AB27AA0ACFCD}" type="presOf" srcId="{DCFC5E93-F8D1-49D5-9347-DFAAD8188749}" destId="{0774E596-E395-4C2E-BD87-669C34688998}" srcOrd="0" destOrd="0" presId="urn:microsoft.com/office/officeart/2005/8/layout/hierarchy2"/>
    <dgm:cxn modelId="{5B32E507-F092-498C-9C14-8F9150A84F8F}" type="presOf" srcId="{6072D17B-DD5D-458E-9C41-6D0D23F18D5C}" destId="{235162DF-1C2C-4B9A-B985-FD9995B9307D}" srcOrd="0" destOrd="0" presId="urn:microsoft.com/office/officeart/2005/8/layout/hierarchy2"/>
    <dgm:cxn modelId="{C1D0F90B-029D-4E1A-8AB3-08386BDB99B8}" type="presOf" srcId="{2EC8DAE8-1FBA-4C12-B817-92743734ABF3}" destId="{CC6C08C8-2D40-4057-AB9B-A9CD7F985EA0}" srcOrd="0" destOrd="0" presId="urn:microsoft.com/office/officeart/2005/8/layout/hierarchy2"/>
    <dgm:cxn modelId="{9C63A41B-8403-4E86-88B8-9E5E7BB08F9B}" type="presOf" srcId="{A724B599-CC3B-4C1A-8497-AF5A32F9964E}" destId="{19915D12-8448-4E96-A07F-9D77E48154CB}" srcOrd="0" destOrd="0" presId="urn:microsoft.com/office/officeart/2005/8/layout/hierarchy2"/>
    <dgm:cxn modelId="{5E32501C-980D-4DFA-ADCD-782A49625491}" type="presOf" srcId="{049AAA52-8E20-474E-AB84-0205AA3B966A}" destId="{D4EFDFAC-0C8F-49D1-B400-6D35F03E69C6}" srcOrd="0" destOrd="0" presId="urn:microsoft.com/office/officeart/2005/8/layout/hierarchy2"/>
    <dgm:cxn modelId="{C44C4420-2DEF-4665-84D0-22C53935A907}" srcId="{DCFC5E93-F8D1-49D5-9347-DFAAD8188749}" destId="{C9BB062F-4EC8-4E12-8C35-80AC24BD79E9}" srcOrd="0" destOrd="0" parTransId="{8FBE6E92-D083-4D2B-9060-42151D758051}" sibTransId="{2065D86F-8D69-40F4-9E09-16F3AEDC5760}"/>
    <dgm:cxn modelId="{C7A4B728-83C5-4DA8-B654-CF04AF743B1B}" type="presOf" srcId="{9CE22D69-33DC-4F30-9FA4-42E355B66FB7}" destId="{75442821-5F72-46F6-B933-EEFD48829EB9}" srcOrd="0" destOrd="0" presId="urn:microsoft.com/office/officeart/2005/8/layout/hierarchy2"/>
    <dgm:cxn modelId="{1DDCF039-4537-43F3-82B8-C1B75AA57E55}" type="presOf" srcId="{13AEB4F8-E9F8-4EE4-8A14-9BDA485D3EE0}" destId="{A80F0271-36D1-4200-9FC9-BEF708A72E2D}" srcOrd="0" destOrd="0" presId="urn:microsoft.com/office/officeart/2005/8/layout/hierarchy2"/>
    <dgm:cxn modelId="{3ECE883B-BE17-4458-B2B1-5428BECDEA13}" type="presOf" srcId="{FE743AF7-6856-43CD-9890-6E42758167AB}" destId="{66B27C50-F4D5-4901-B755-818A53374C4F}" srcOrd="1" destOrd="0" presId="urn:microsoft.com/office/officeart/2005/8/layout/hierarchy2"/>
    <dgm:cxn modelId="{232F6241-77D4-4F5E-A3A8-DFCE0B22FC42}" type="presOf" srcId="{1FA71994-DBAE-4AC3-B908-C366C5C06938}" destId="{B899CCAC-05F7-46FF-83E0-72C12677E966}" srcOrd="1" destOrd="0" presId="urn:microsoft.com/office/officeart/2005/8/layout/hierarchy2"/>
    <dgm:cxn modelId="{ED85F36E-EF94-4AC5-AA93-2BCCC33480EE}" type="presOf" srcId="{B7F2119F-2899-4A3D-9784-B34B482C3249}" destId="{134669F7-6BD5-42F7-936B-8E121DC6BAEC}" srcOrd="0" destOrd="0" presId="urn:microsoft.com/office/officeart/2005/8/layout/hierarchy2"/>
    <dgm:cxn modelId="{1A869D79-987E-4889-954D-0A9B4DCA7A7D}" type="presOf" srcId="{B7F2119F-2899-4A3D-9784-B34B482C3249}" destId="{4B156961-AE0D-41EB-AC1C-709BBA74F3D3}" srcOrd="1" destOrd="0" presId="urn:microsoft.com/office/officeart/2005/8/layout/hierarchy2"/>
    <dgm:cxn modelId="{3D3EB983-8791-4DEF-945F-A5C4911E0BED}" srcId="{1A51EFF7-D96B-4DCA-9D1F-1EF626609AD8}" destId="{9CE22D69-33DC-4F30-9FA4-42E355B66FB7}" srcOrd="1" destOrd="0" parTransId="{FE743AF7-6856-43CD-9890-6E42758167AB}" sibTransId="{1EE85F26-F660-4F11-81BF-871CC9F74218}"/>
    <dgm:cxn modelId="{32238084-EBE8-49B5-8B89-1D2BEF8ED265}" type="presOf" srcId="{A724B599-CC3B-4C1A-8497-AF5A32F9964E}" destId="{E622130E-B13D-41A9-B659-E06CFD76BBC8}" srcOrd="1" destOrd="0" presId="urn:microsoft.com/office/officeart/2005/8/layout/hierarchy2"/>
    <dgm:cxn modelId="{FC6B188B-732E-4704-8354-DFD3F0FF03C8}" srcId="{7A391D6F-562A-4763-9B37-D082E45BA69A}" destId="{6072D17B-DD5D-458E-9C41-6D0D23F18D5C}" srcOrd="0" destOrd="0" parTransId="{A724B599-CC3B-4C1A-8497-AF5A32F9964E}" sibTransId="{CDAE8330-F443-42B9-A7AA-A2B6498C78DF}"/>
    <dgm:cxn modelId="{5CC00A93-A18B-4B4B-90A8-C05E8D71D39A}" srcId="{C9BB062F-4EC8-4E12-8C35-80AC24BD79E9}" destId="{13AEB4F8-E9F8-4EE4-8A14-9BDA485D3EE0}" srcOrd="0" destOrd="0" parTransId="{B7F2119F-2899-4A3D-9784-B34B482C3249}" sibTransId="{AB191A18-31AC-4E5A-9589-554508759A79}"/>
    <dgm:cxn modelId="{03EBAAA9-3395-4072-919C-2E422CD563E4}" type="presOf" srcId="{049AAA52-8E20-474E-AB84-0205AA3B966A}" destId="{0AB8C6B1-7084-47F5-9E9A-05EFDB4B064E}" srcOrd="1" destOrd="0" presId="urn:microsoft.com/office/officeart/2005/8/layout/hierarchy2"/>
    <dgm:cxn modelId="{D721CFBE-3CAC-4F49-9CFC-ED1671F92AA2}" srcId="{1A51EFF7-D96B-4DCA-9D1F-1EF626609AD8}" destId="{7A391D6F-562A-4763-9B37-D082E45BA69A}" srcOrd="0" destOrd="0" parTransId="{049AAA52-8E20-474E-AB84-0205AA3B966A}" sibTransId="{7104785B-4C53-4F07-9C6C-F4B72FAC059A}"/>
    <dgm:cxn modelId="{5CFD61C2-C0F4-4277-AB1F-3208BE6D5858}" srcId="{C9BB062F-4EC8-4E12-8C35-80AC24BD79E9}" destId="{1A51EFF7-D96B-4DCA-9D1F-1EF626609AD8}" srcOrd="1" destOrd="0" parTransId="{2EC8DAE8-1FBA-4C12-B817-92743734ABF3}" sibTransId="{7087CDD1-87CB-4711-A0E3-D3C714259655}"/>
    <dgm:cxn modelId="{3E1CC8D0-035B-4181-93AA-7C4BBB902DBD}" type="presOf" srcId="{1A51EFF7-D96B-4DCA-9D1F-1EF626609AD8}" destId="{DB856121-AE51-436D-8DAA-4C3A5BF06B42}" srcOrd="0" destOrd="0" presId="urn:microsoft.com/office/officeart/2005/8/layout/hierarchy2"/>
    <dgm:cxn modelId="{F01CEED2-84A2-4F5D-BA34-3462C469EF93}" srcId="{9CE22D69-33DC-4F30-9FA4-42E355B66FB7}" destId="{62467DB4-C9DF-419D-B3EB-BFDBA4CA119F}" srcOrd="0" destOrd="0" parTransId="{1FA71994-DBAE-4AC3-B908-C366C5C06938}" sibTransId="{8CC9A1C3-3760-492B-8921-CBC9A3DCFEE4}"/>
    <dgm:cxn modelId="{722014DF-3D2F-470F-8957-48B6E451C15B}" type="presOf" srcId="{C9BB062F-4EC8-4E12-8C35-80AC24BD79E9}" destId="{1556E9A7-0C46-4ECE-862A-439FB64E4450}" srcOrd="0" destOrd="0" presId="urn:microsoft.com/office/officeart/2005/8/layout/hierarchy2"/>
    <dgm:cxn modelId="{6829A4E5-E762-4160-9A44-D8F1A6A4E76E}" type="presOf" srcId="{7A391D6F-562A-4763-9B37-D082E45BA69A}" destId="{F8EA3FD6-DD44-444E-8D0E-F11D5D3E3A01}" srcOrd="0" destOrd="0" presId="urn:microsoft.com/office/officeart/2005/8/layout/hierarchy2"/>
    <dgm:cxn modelId="{42B198E7-C226-4850-B408-77D6A7BE6430}" type="presOf" srcId="{1FA71994-DBAE-4AC3-B908-C366C5C06938}" destId="{D1AACBA1-A07F-416E-99BD-77662EA19337}" srcOrd="0" destOrd="0" presId="urn:microsoft.com/office/officeart/2005/8/layout/hierarchy2"/>
    <dgm:cxn modelId="{63C38AF4-033D-444F-8CE1-B3114859E345}" type="presOf" srcId="{FE743AF7-6856-43CD-9890-6E42758167AB}" destId="{CEB3AA1C-30A4-4FB6-8740-FDA828977378}" srcOrd="0" destOrd="0" presId="urn:microsoft.com/office/officeart/2005/8/layout/hierarchy2"/>
    <dgm:cxn modelId="{534CA1F4-C97E-4D4F-A262-8082977E973B}" type="presOf" srcId="{62467DB4-C9DF-419D-B3EB-BFDBA4CA119F}" destId="{ACEFBA3C-71D5-45EE-B0DE-2B2B01F5CD80}" srcOrd="0" destOrd="0" presId="urn:microsoft.com/office/officeart/2005/8/layout/hierarchy2"/>
    <dgm:cxn modelId="{8090F0FD-D8EB-482B-88DC-6F399AE112A2}" type="presOf" srcId="{2EC8DAE8-1FBA-4C12-B817-92743734ABF3}" destId="{947663B3-4CF4-4F84-887C-EC4280CC077D}" srcOrd="1" destOrd="0" presId="urn:microsoft.com/office/officeart/2005/8/layout/hierarchy2"/>
    <dgm:cxn modelId="{71D4A437-4E93-4E11-B15F-05E55EFCD2A5}" type="presParOf" srcId="{0774E596-E395-4C2E-BD87-669C34688998}" destId="{E50B151B-EEA1-4AF3-9138-1DDAFF4DA921}" srcOrd="0" destOrd="0" presId="urn:microsoft.com/office/officeart/2005/8/layout/hierarchy2"/>
    <dgm:cxn modelId="{EF1DC2A6-A11B-412C-B3BD-2A38625DDCC5}" type="presParOf" srcId="{E50B151B-EEA1-4AF3-9138-1DDAFF4DA921}" destId="{1556E9A7-0C46-4ECE-862A-439FB64E4450}" srcOrd="0" destOrd="0" presId="urn:microsoft.com/office/officeart/2005/8/layout/hierarchy2"/>
    <dgm:cxn modelId="{CEC30964-9A16-4C9B-B7A4-226979DDDD1F}" type="presParOf" srcId="{E50B151B-EEA1-4AF3-9138-1DDAFF4DA921}" destId="{657A81CB-C936-445A-AB7D-6EA8DFB102B5}" srcOrd="1" destOrd="0" presId="urn:microsoft.com/office/officeart/2005/8/layout/hierarchy2"/>
    <dgm:cxn modelId="{FCB41CF5-3BD4-4BFC-82B4-85F0754D3547}" type="presParOf" srcId="{657A81CB-C936-445A-AB7D-6EA8DFB102B5}" destId="{134669F7-6BD5-42F7-936B-8E121DC6BAEC}" srcOrd="0" destOrd="0" presId="urn:microsoft.com/office/officeart/2005/8/layout/hierarchy2"/>
    <dgm:cxn modelId="{95787687-C8D3-44C2-A810-151D5F09307F}" type="presParOf" srcId="{134669F7-6BD5-42F7-936B-8E121DC6BAEC}" destId="{4B156961-AE0D-41EB-AC1C-709BBA74F3D3}" srcOrd="0" destOrd="0" presId="urn:microsoft.com/office/officeart/2005/8/layout/hierarchy2"/>
    <dgm:cxn modelId="{2969C1E1-645A-43F7-A07F-7A73347B4533}" type="presParOf" srcId="{657A81CB-C936-445A-AB7D-6EA8DFB102B5}" destId="{661E0412-2F78-4606-A5A8-E5200E0ABCA1}" srcOrd="1" destOrd="0" presId="urn:microsoft.com/office/officeart/2005/8/layout/hierarchy2"/>
    <dgm:cxn modelId="{66534E69-27E1-417C-AC5F-35D1770B3FB6}" type="presParOf" srcId="{661E0412-2F78-4606-A5A8-E5200E0ABCA1}" destId="{A80F0271-36D1-4200-9FC9-BEF708A72E2D}" srcOrd="0" destOrd="0" presId="urn:microsoft.com/office/officeart/2005/8/layout/hierarchy2"/>
    <dgm:cxn modelId="{F17555CA-D246-4190-BF21-2C4084436643}" type="presParOf" srcId="{661E0412-2F78-4606-A5A8-E5200E0ABCA1}" destId="{B4EDC647-245C-4804-AC63-9464380D43CB}" srcOrd="1" destOrd="0" presId="urn:microsoft.com/office/officeart/2005/8/layout/hierarchy2"/>
    <dgm:cxn modelId="{8AF061AD-3225-471E-BECD-349DA601C51D}" type="presParOf" srcId="{657A81CB-C936-445A-AB7D-6EA8DFB102B5}" destId="{CC6C08C8-2D40-4057-AB9B-A9CD7F985EA0}" srcOrd="2" destOrd="0" presId="urn:microsoft.com/office/officeart/2005/8/layout/hierarchy2"/>
    <dgm:cxn modelId="{672EAA05-CBD6-4E14-9CBB-1EE55D84E463}" type="presParOf" srcId="{CC6C08C8-2D40-4057-AB9B-A9CD7F985EA0}" destId="{947663B3-4CF4-4F84-887C-EC4280CC077D}" srcOrd="0" destOrd="0" presId="urn:microsoft.com/office/officeart/2005/8/layout/hierarchy2"/>
    <dgm:cxn modelId="{81AD93CD-8386-453A-803E-8246A46DA213}" type="presParOf" srcId="{657A81CB-C936-445A-AB7D-6EA8DFB102B5}" destId="{D1C93BF0-F9CC-4B90-9E69-1CAE7B585AB8}" srcOrd="3" destOrd="0" presId="urn:microsoft.com/office/officeart/2005/8/layout/hierarchy2"/>
    <dgm:cxn modelId="{5CEECFE9-482D-483B-B730-776ACF6BCF53}" type="presParOf" srcId="{D1C93BF0-F9CC-4B90-9E69-1CAE7B585AB8}" destId="{DB856121-AE51-436D-8DAA-4C3A5BF06B42}" srcOrd="0" destOrd="0" presId="urn:microsoft.com/office/officeart/2005/8/layout/hierarchy2"/>
    <dgm:cxn modelId="{C4FB0ABD-D155-4363-80D7-C4EF3E81294C}" type="presParOf" srcId="{D1C93BF0-F9CC-4B90-9E69-1CAE7B585AB8}" destId="{3CAC90E0-C676-40AC-B66C-0765F10BC37F}" srcOrd="1" destOrd="0" presId="urn:microsoft.com/office/officeart/2005/8/layout/hierarchy2"/>
    <dgm:cxn modelId="{29B417D1-9C89-4BEC-BF26-44794AE8482E}" type="presParOf" srcId="{3CAC90E0-C676-40AC-B66C-0765F10BC37F}" destId="{D4EFDFAC-0C8F-49D1-B400-6D35F03E69C6}" srcOrd="0" destOrd="0" presId="urn:microsoft.com/office/officeart/2005/8/layout/hierarchy2"/>
    <dgm:cxn modelId="{6FA7C05E-AD3A-44CD-95F0-0548C6B94124}" type="presParOf" srcId="{D4EFDFAC-0C8F-49D1-B400-6D35F03E69C6}" destId="{0AB8C6B1-7084-47F5-9E9A-05EFDB4B064E}" srcOrd="0" destOrd="0" presId="urn:microsoft.com/office/officeart/2005/8/layout/hierarchy2"/>
    <dgm:cxn modelId="{FC6CD125-D6B2-4872-A59B-2F09ACCBCEB2}" type="presParOf" srcId="{3CAC90E0-C676-40AC-B66C-0765F10BC37F}" destId="{4A49036C-8F64-4989-8314-CFD25CC3C35B}" srcOrd="1" destOrd="0" presId="urn:microsoft.com/office/officeart/2005/8/layout/hierarchy2"/>
    <dgm:cxn modelId="{4FB48737-D442-473B-9368-DA4762A403B1}" type="presParOf" srcId="{4A49036C-8F64-4989-8314-CFD25CC3C35B}" destId="{F8EA3FD6-DD44-444E-8D0E-F11D5D3E3A01}" srcOrd="0" destOrd="0" presId="urn:microsoft.com/office/officeart/2005/8/layout/hierarchy2"/>
    <dgm:cxn modelId="{291993B4-98AA-4029-BE07-2074506BDFB2}" type="presParOf" srcId="{4A49036C-8F64-4989-8314-CFD25CC3C35B}" destId="{F98CD6EE-72A5-43FB-BC39-3B967A68E3D7}" srcOrd="1" destOrd="0" presId="urn:microsoft.com/office/officeart/2005/8/layout/hierarchy2"/>
    <dgm:cxn modelId="{A7270ECC-9CCD-4D96-855C-CB9E4102456E}" type="presParOf" srcId="{F98CD6EE-72A5-43FB-BC39-3B967A68E3D7}" destId="{19915D12-8448-4E96-A07F-9D77E48154CB}" srcOrd="0" destOrd="0" presId="urn:microsoft.com/office/officeart/2005/8/layout/hierarchy2"/>
    <dgm:cxn modelId="{915C098B-BE47-4657-9986-E3E582BC6DBC}" type="presParOf" srcId="{19915D12-8448-4E96-A07F-9D77E48154CB}" destId="{E622130E-B13D-41A9-B659-E06CFD76BBC8}" srcOrd="0" destOrd="0" presId="urn:microsoft.com/office/officeart/2005/8/layout/hierarchy2"/>
    <dgm:cxn modelId="{7C552196-06F2-415E-9BF9-57C1BF742F1A}" type="presParOf" srcId="{F98CD6EE-72A5-43FB-BC39-3B967A68E3D7}" destId="{C78A79D3-5733-4CCB-95B9-38EF7D92EEEB}" srcOrd="1" destOrd="0" presId="urn:microsoft.com/office/officeart/2005/8/layout/hierarchy2"/>
    <dgm:cxn modelId="{9EC74FBE-9120-4995-9468-054074B5B5CE}" type="presParOf" srcId="{C78A79D3-5733-4CCB-95B9-38EF7D92EEEB}" destId="{235162DF-1C2C-4B9A-B985-FD9995B9307D}" srcOrd="0" destOrd="0" presId="urn:microsoft.com/office/officeart/2005/8/layout/hierarchy2"/>
    <dgm:cxn modelId="{3E8973E0-F01F-4D9B-9ECD-35BDB753E20F}" type="presParOf" srcId="{C78A79D3-5733-4CCB-95B9-38EF7D92EEEB}" destId="{AD9802AE-BD86-436D-8305-AAC119753D69}" srcOrd="1" destOrd="0" presId="urn:microsoft.com/office/officeart/2005/8/layout/hierarchy2"/>
    <dgm:cxn modelId="{258EF0DC-50F6-4333-9B90-E0FD0D02878C}" type="presParOf" srcId="{3CAC90E0-C676-40AC-B66C-0765F10BC37F}" destId="{CEB3AA1C-30A4-4FB6-8740-FDA828977378}" srcOrd="2" destOrd="0" presId="urn:microsoft.com/office/officeart/2005/8/layout/hierarchy2"/>
    <dgm:cxn modelId="{58FEB4FC-0AF6-4B80-BAC2-4A975B5F19D5}" type="presParOf" srcId="{CEB3AA1C-30A4-4FB6-8740-FDA828977378}" destId="{66B27C50-F4D5-4901-B755-818A53374C4F}" srcOrd="0" destOrd="0" presId="urn:microsoft.com/office/officeart/2005/8/layout/hierarchy2"/>
    <dgm:cxn modelId="{D75D6939-13D9-4C22-B2B8-08333081662B}" type="presParOf" srcId="{3CAC90E0-C676-40AC-B66C-0765F10BC37F}" destId="{F3D5EB50-07BF-498F-BD42-8787AA5561F7}" srcOrd="3" destOrd="0" presId="urn:microsoft.com/office/officeart/2005/8/layout/hierarchy2"/>
    <dgm:cxn modelId="{FAC9D6E9-714B-48FB-BDF1-35DD408AD915}" type="presParOf" srcId="{F3D5EB50-07BF-498F-BD42-8787AA5561F7}" destId="{75442821-5F72-46F6-B933-EEFD48829EB9}" srcOrd="0" destOrd="0" presId="urn:microsoft.com/office/officeart/2005/8/layout/hierarchy2"/>
    <dgm:cxn modelId="{8F8ACA4D-F330-4339-9D09-C478F3476B7B}" type="presParOf" srcId="{F3D5EB50-07BF-498F-BD42-8787AA5561F7}" destId="{C9B04D97-2E8E-460B-AC79-62079B85ED39}" srcOrd="1" destOrd="0" presId="urn:microsoft.com/office/officeart/2005/8/layout/hierarchy2"/>
    <dgm:cxn modelId="{4E0CA598-398A-433C-AE17-2D70E9A5C930}" type="presParOf" srcId="{C9B04D97-2E8E-460B-AC79-62079B85ED39}" destId="{D1AACBA1-A07F-416E-99BD-77662EA19337}" srcOrd="0" destOrd="0" presId="urn:microsoft.com/office/officeart/2005/8/layout/hierarchy2"/>
    <dgm:cxn modelId="{EAE8ED16-0BFE-4344-BA78-22F1AFB11B9B}" type="presParOf" srcId="{D1AACBA1-A07F-416E-99BD-77662EA19337}" destId="{B899CCAC-05F7-46FF-83E0-72C12677E966}" srcOrd="0" destOrd="0" presId="urn:microsoft.com/office/officeart/2005/8/layout/hierarchy2"/>
    <dgm:cxn modelId="{0939E3B3-7832-4674-88DA-BD029C78FD3A}" type="presParOf" srcId="{C9B04D97-2E8E-460B-AC79-62079B85ED39}" destId="{8535BC01-3AE8-452D-9E84-2636A5F37789}" srcOrd="1" destOrd="0" presId="urn:microsoft.com/office/officeart/2005/8/layout/hierarchy2"/>
    <dgm:cxn modelId="{C5C2A180-EB73-4248-9E39-D21CD4F4CBF7}" type="presParOf" srcId="{8535BC01-3AE8-452D-9E84-2636A5F37789}" destId="{ACEFBA3C-71D5-45EE-B0DE-2B2B01F5CD80}" srcOrd="0" destOrd="0" presId="urn:microsoft.com/office/officeart/2005/8/layout/hierarchy2"/>
    <dgm:cxn modelId="{3C16E36F-9B49-40CC-AE1F-968DEF21B6D8}" type="presParOf" srcId="{8535BC01-3AE8-452D-9E84-2636A5F37789}" destId="{982BC104-ACC6-472A-8091-C9E3713A0CC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FC5E93-F8D1-49D5-9347-DFAAD818874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EEFD9B-3AB9-47FA-9D8D-3F89888347F6}">
      <dgm:prSet/>
      <dgm:spPr/>
      <dgm:t>
        <a:bodyPr/>
        <a:lstStyle/>
        <a:p>
          <a:r>
            <a:rPr lang="en-US" dirty="0"/>
            <a:t>Incarcerated person has 60 days to appeal sentence</a:t>
          </a:r>
        </a:p>
      </dgm:t>
    </dgm:pt>
    <dgm:pt modelId="{5A42BA8A-4973-4F3D-82C9-3039DD78531A}" type="sibTrans" cxnId="{92815F59-F489-4E2A-B7FD-15C9A3574DCD}">
      <dgm:prSet/>
      <dgm:spPr/>
      <dgm:t>
        <a:bodyPr/>
        <a:lstStyle/>
        <a:p>
          <a:endParaRPr lang="en-US"/>
        </a:p>
      </dgm:t>
    </dgm:pt>
    <dgm:pt modelId="{F1357839-5598-45A1-834B-B3BB22E6DAE8}" type="parTrans" cxnId="{92815F59-F489-4E2A-B7FD-15C9A3574DCD}">
      <dgm:prSet/>
      <dgm:spPr/>
      <dgm:t>
        <a:bodyPr/>
        <a:lstStyle/>
        <a:p>
          <a:endParaRPr lang="en-US" dirty="0"/>
        </a:p>
      </dgm:t>
    </dgm:pt>
    <dgm:pt modelId="{13AEB4F8-E9F8-4EE4-8A14-9BDA485D3EE0}">
      <dgm:prSet phldrT="[Text]"/>
      <dgm:spPr/>
      <dgm:t>
        <a:bodyPr/>
        <a:lstStyle/>
        <a:p>
          <a:r>
            <a:rPr lang="en-US" dirty="0"/>
            <a:t>Change of plea – incarcerated person sentenced</a:t>
          </a:r>
        </a:p>
      </dgm:t>
    </dgm:pt>
    <dgm:pt modelId="{AB191A18-31AC-4E5A-9589-554508759A79}" type="sibTrans" cxnId="{5CC00A93-A18B-4B4B-90A8-C05E8D71D39A}">
      <dgm:prSet/>
      <dgm:spPr/>
      <dgm:t>
        <a:bodyPr/>
        <a:lstStyle/>
        <a:p>
          <a:endParaRPr lang="en-US"/>
        </a:p>
      </dgm:t>
    </dgm:pt>
    <dgm:pt modelId="{B7F2119F-2899-4A3D-9784-B34B482C3249}" type="parTrans" cxnId="{5CC00A93-A18B-4B4B-90A8-C05E8D71D39A}">
      <dgm:prSet/>
      <dgm:spPr/>
      <dgm:t>
        <a:bodyPr/>
        <a:lstStyle/>
        <a:p>
          <a:endParaRPr lang="en-US"/>
        </a:p>
      </dgm:t>
    </dgm:pt>
    <dgm:pt modelId="{ECBC2DA1-43AC-401B-B62A-46220F9B8E18}">
      <dgm:prSet/>
      <dgm:spPr/>
      <dgm:t>
        <a:bodyPr/>
        <a:lstStyle/>
        <a:p>
          <a:r>
            <a:rPr lang="en-US" dirty="0"/>
            <a:t>Jury Trial</a:t>
          </a:r>
        </a:p>
      </dgm:t>
    </dgm:pt>
    <dgm:pt modelId="{7D2104FC-58C3-4F69-B810-67B1E583F03A}" type="parTrans" cxnId="{3A1BC9BC-168D-4460-8B48-DCF92EB52824}">
      <dgm:prSet/>
      <dgm:spPr/>
      <dgm:t>
        <a:bodyPr/>
        <a:lstStyle/>
        <a:p>
          <a:endParaRPr lang="en-US"/>
        </a:p>
      </dgm:t>
    </dgm:pt>
    <dgm:pt modelId="{0171F2D4-1A00-4B9D-BE6C-64B31B301AD5}" type="sibTrans" cxnId="{3A1BC9BC-168D-4460-8B48-DCF92EB52824}">
      <dgm:prSet/>
      <dgm:spPr/>
      <dgm:t>
        <a:bodyPr/>
        <a:lstStyle/>
        <a:p>
          <a:endParaRPr lang="en-US"/>
        </a:p>
      </dgm:t>
    </dgm:pt>
    <dgm:pt modelId="{85AF1585-0889-44F2-8817-896D3ED1C878}">
      <dgm:prSet/>
      <dgm:spPr/>
      <dgm:t>
        <a:bodyPr/>
        <a:lstStyle/>
        <a:p>
          <a:r>
            <a:rPr lang="en-US" dirty="0"/>
            <a:t>Found not guilty</a:t>
          </a:r>
        </a:p>
      </dgm:t>
    </dgm:pt>
    <dgm:pt modelId="{28071926-554A-442F-84EC-B8601463A1F6}" type="parTrans" cxnId="{5BE3F446-44F0-41DA-92BB-D64109DA07D1}">
      <dgm:prSet/>
      <dgm:spPr/>
      <dgm:t>
        <a:bodyPr/>
        <a:lstStyle/>
        <a:p>
          <a:endParaRPr lang="en-US" dirty="0"/>
        </a:p>
      </dgm:t>
    </dgm:pt>
    <dgm:pt modelId="{BF68533A-B4EB-4D60-8FB7-F267B44DEB71}" type="sibTrans" cxnId="{5BE3F446-44F0-41DA-92BB-D64109DA07D1}">
      <dgm:prSet/>
      <dgm:spPr/>
      <dgm:t>
        <a:bodyPr/>
        <a:lstStyle/>
        <a:p>
          <a:endParaRPr lang="en-US"/>
        </a:p>
      </dgm:t>
    </dgm:pt>
    <dgm:pt modelId="{370D573A-2EA1-4E1C-8880-EAEE4D7B6017}">
      <dgm:prSet/>
      <dgm:spPr/>
      <dgm:t>
        <a:bodyPr/>
        <a:lstStyle/>
        <a:p>
          <a:r>
            <a:rPr lang="en-US" dirty="0"/>
            <a:t>Incarcerated person  released on this case</a:t>
          </a:r>
        </a:p>
      </dgm:t>
    </dgm:pt>
    <dgm:pt modelId="{FFBEC8BC-03BA-4B9F-936C-914888C0FB33}" type="parTrans" cxnId="{C6CBBDB1-98AA-47EE-AE85-C2107621035C}">
      <dgm:prSet/>
      <dgm:spPr/>
      <dgm:t>
        <a:bodyPr/>
        <a:lstStyle/>
        <a:p>
          <a:endParaRPr lang="en-US" dirty="0"/>
        </a:p>
      </dgm:t>
    </dgm:pt>
    <dgm:pt modelId="{C703E8E4-227D-4093-8EE9-AA1E216896A4}" type="sibTrans" cxnId="{C6CBBDB1-98AA-47EE-AE85-C2107621035C}">
      <dgm:prSet/>
      <dgm:spPr/>
      <dgm:t>
        <a:bodyPr/>
        <a:lstStyle/>
        <a:p>
          <a:endParaRPr lang="en-US"/>
        </a:p>
      </dgm:t>
    </dgm:pt>
    <dgm:pt modelId="{86D49EC4-86D2-4150-8937-AEAA6334AE6B}">
      <dgm:prSet/>
      <dgm:spPr/>
      <dgm:t>
        <a:bodyPr/>
        <a:lstStyle/>
        <a:p>
          <a:r>
            <a:rPr lang="en-US" dirty="0"/>
            <a:t>Found guilty</a:t>
          </a:r>
        </a:p>
      </dgm:t>
    </dgm:pt>
    <dgm:pt modelId="{82E610DB-543D-456C-A52C-DA1277846229}" type="parTrans" cxnId="{5F9AD01F-5907-4020-9236-3B89E7D52816}">
      <dgm:prSet/>
      <dgm:spPr/>
      <dgm:t>
        <a:bodyPr/>
        <a:lstStyle/>
        <a:p>
          <a:endParaRPr lang="en-US" dirty="0"/>
        </a:p>
      </dgm:t>
    </dgm:pt>
    <dgm:pt modelId="{D5AB6F07-669E-4AAB-88C0-A57F0199DB67}" type="sibTrans" cxnId="{5F9AD01F-5907-4020-9236-3B89E7D52816}">
      <dgm:prSet/>
      <dgm:spPr/>
      <dgm:t>
        <a:bodyPr/>
        <a:lstStyle/>
        <a:p>
          <a:endParaRPr lang="en-US"/>
        </a:p>
      </dgm:t>
    </dgm:pt>
    <dgm:pt modelId="{C1EB33E9-3FBE-4D99-8AE6-4C11886C6AFB}">
      <dgm:prSet/>
      <dgm:spPr/>
      <dgm:t>
        <a:bodyPr/>
        <a:lstStyle/>
        <a:p>
          <a:r>
            <a:rPr lang="en-US" dirty="0"/>
            <a:t>Incarcerated person  sentenced</a:t>
          </a:r>
        </a:p>
      </dgm:t>
    </dgm:pt>
    <dgm:pt modelId="{625980E4-EA2B-4BEA-8D05-C344C9633119}" type="parTrans" cxnId="{1688634D-6BDD-4428-9437-B85378BD4BFF}">
      <dgm:prSet/>
      <dgm:spPr/>
      <dgm:t>
        <a:bodyPr/>
        <a:lstStyle/>
        <a:p>
          <a:endParaRPr lang="en-US" dirty="0"/>
        </a:p>
      </dgm:t>
    </dgm:pt>
    <dgm:pt modelId="{C5766C50-84DB-480C-8929-4D31C3D39165}" type="sibTrans" cxnId="{1688634D-6BDD-4428-9437-B85378BD4BFF}">
      <dgm:prSet/>
      <dgm:spPr/>
      <dgm:t>
        <a:bodyPr/>
        <a:lstStyle/>
        <a:p>
          <a:endParaRPr lang="en-US"/>
        </a:p>
      </dgm:t>
    </dgm:pt>
    <dgm:pt modelId="{2FF3FEEC-389A-4262-9F26-B50AB35C5584}">
      <dgm:prSet/>
      <dgm:spPr/>
      <dgm:t>
        <a:bodyPr/>
        <a:lstStyle/>
        <a:p>
          <a:r>
            <a:rPr lang="en-US" dirty="0"/>
            <a:t>Incarcerated person has 60 days to appeal sentence</a:t>
          </a:r>
        </a:p>
      </dgm:t>
    </dgm:pt>
    <dgm:pt modelId="{4B0A3C31-F2B8-4D15-8A2A-A9014DC17816}" type="parTrans" cxnId="{EFFDDAB1-CCFA-43AB-BF39-A5C2F6A85966}">
      <dgm:prSet/>
      <dgm:spPr/>
      <dgm:t>
        <a:bodyPr/>
        <a:lstStyle/>
        <a:p>
          <a:endParaRPr lang="en-US" dirty="0"/>
        </a:p>
      </dgm:t>
    </dgm:pt>
    <dgm:pt modelId="{117021C7-9CB2-4BD5-AA70-BE42F35F492B}" type="sibTrans" cxnId="{EFFDDAB1-CCFA-43AB-BF39-A5C2F6A85966}">
      <dgm:prSet/>
      <dgm:spPr/>
      <dgm:t>
        <a:bodyPr/>
        <a:lstStyle/>
        <a:p>
          <a:endParaRPr lang="en-US"/>
        </a:p>
      </dgm:t>
    </dgm:pt>
    <dgm:pt modelId="{0774E596-E395-4C2E-BD87-669C34688998}" type="pres">
      <dgm:prSet presAssocID="{DCFC5E93-F8D1-49D5-9347-DFAAD818874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2BB425A-B634-4F0A-9367-4E7CE904B9C1}" type="pres">
      <dgm:prSet presAssocID="{13AEB4F8-E9F8-4EE4-8A14-9BDA485D3EE0}" presName="root1" presStyleCnt="0"/>
      <dgm:spPr/>
    </dgm:pt>
    <dgm:pt modelId="{6741F512-E566-4A6A-8AB4-9EC8C6749CFB}" type="pres">
      <dgm:prSet presAssocID="{13AEB4F8-E9F8-4EE4-8A14-9BDA485D3EE0}" presName="LevelOneTextNode" presStyleLbl="node0" presStyleIdx="0" presStyleCnt="2">
        <dgm:presLayoutVars>
          <dgm:chPref val="3"/>
        </dgm:presLayoutVars>
      </dgm:prSet>
      <dgm:spPr/>
    </dgm:pt>
    <dgm:pt modelId="{9A678DC6-4E7A-4B68-A66E-A2EB8EF1B18E}" type="pres">
      <dgm:prSet presAssocID="{13AEB4F8-E9F8-4EE4-8A14-9BDA485D3EE0}" presName="level2hierChild" presStyleCnt="0"/>
      <dgm:spPr/>
    </dgm:pt>
    <dgm:pt modelId="{A78E40A1-4BC5-41A5-B7DF-71888529D2E8}" type="pres">
      <dgm:prSet presAssocID="{F1357839-5598-45A1-834B-B3BB22E6DAE8}" presName="conn2-1" presStyleLbl="parChTrans1D2" presStyleIdx="0" presStyleCnt="3"/>
      <dgm:spPr/>
    </dgm:pt>
    <dgm:pt modelId="{549C38EA-F28F-4413-813B-F4C4BD2A9AB8}" type="pres">
      <dgm:prSet presAssocID="{F1357839-5598-45A1-834B-B3BB22E6DAE8}" presName="connTx" presStyleLbl="parChTrans1D2" presStyleIdx="0" presStyleCnt="3"/>
      <dgm:spPr/>
    </dgm:pt>
    <dgm:pt modelId="{7FA45BDD-375E-42E2-8C02-ECA81FC1DEB3}" type="pres">
      <dgm:prSet presAssocID="{74EEFD9B-3AB9-47FA-9D8D-3F89888347F6}" presName="root2" presStyleCnt="0"/>
      <dgm:spPr/>
    </dgm:pt>
    <dgm:pt modelId="{34FF3BDD-DBDD-4374-A227-E21B5C00A3D4}" type="pres">
      <dgm:prSet presAssocID="{74EEFD9B-3AB9-47FA-9D8D-3F89888347F6}" presName="LevelTwoTextNode" presStyleLbl="node2" presStyleIdx="0" presStyleCnt="3">
        <dgm:presLayoutVars>
          <dgm:chPref val="3"/>
        </dgm:presLayoutVars>
      </dgm:prSet>
      <dgm:spPr/>
    </dgm:pt>
    <dgm:pt modelId="{8BB86130-C3F4-4B7D-874D-6ED87FCC940B}" type="pres">
      <dgm:prSet presAssocID="{74EEFD9B-3AB9-47FA-9D8D-3F89888347F6}" presName="level3hierChild" presStyleCnt="0"/>
      <dgm:spPr/>
    </dgm:pt>
    <dgm:pt modelId="{043EA411-24BB-40E1-AD32-8EE82AD94F23}" type="pres">
      <dgm:prSet presAssocID="{ECBC2DA1-43AC-401B-B62A-46220F9B8E18}" presName="root1" presStyleCnt="0"/>
      <dgm:spPr/>
    </dgm:pt>
    <dgm:pt modelId="{750783D2-8A1A-4F39-85D7-ABEB635E3CBF}" type="pres">
      <dgm:prSet presAssocID="{ECBC2DA1-43AC-401B-B62A-46220F9B8E18}" presName="LevelOneTextNode" presStyleLbl="node0" presStyleIdx="1" presStyleCnt="2">
        <dgm:presLayoutVars>
          <dgm:chPref val="3"/>
        </dgm:presLayoutVars>
      </dgm:prSet>
      <dgm:spPr/>
    </dgm:pt>
    <dgm:pt modelId="{4F561C11-C58D-418F-86F8-58CB1877ABFF}" type="pres">
      <dgm:prSet presAssocID="{ECBC2DA1-43AC-401B-B62A-46220F9B8E18}" presName="level2hierChild" presStyleCnt="0"/>
      <dgm:spPr/>
    </dgm:pt>
    <dgm:pt modelId="{F0CB9936-A596-4663-83ED-03C8D53AD096}" type="pres">
      <dgm:prSet presAssocID="{28071926-554A-442F-84EC-B8601463A1F6}" presName="conn2-1" presStyleLbl="parChTrans1D2" presStyleIdx="1" presStyleCnt="3"/>
      <dgm:spPr/>
    </dgm:pt>
    <dgm:pt modelId="{42AF7612-C917-4717-83C9-40F587CEA91A}" type="pres">
      <dgm:prSet presAssocID="{28071926-554A-442F-84EC-B8601463A1F6}" presName="connTx" presStyleLbl="parChTrans1D2" presStyleIdx="1" presStyleCnt="3"/>
      <dgm:spPr/>
    </dgm:pt>
    <dgm:pt modelId="{0A5ADEE6-9E8A-4C2B-8ED3-887FFC0E72BD}" type="pres">
      <dgm:prSet presAssocID="{85AF1585-0889-44F2-8817-896D3ED1C878}" presName="root2" presStyleCnt="0"/>
      <dgm:spPr/>
    </dgm:pt>
    <dgm:pt modelId="{668EA50C-66E2-48DF-84A1-06C19713828B}" type="pres">
      <dgm:prSet presAssocID="{85AF1585-0889-44F2-8817-896D3ED1C878}" presName="LevelTwoTextNode" presStyleLbl="node2" presStyleIdx="1" presStyleCnt="3">
        <dgm:presLayoutVars>
          <dgm:chPref val="3"/>
        </dgm:presLayoutVars>
      </dgm:prSet>
      <dgm:spPr/>
    </dgm:pt>
    <dgm:pt modelId="{6D4A4627-3A04-46CC-9EB5-F025864C3258}" type="pres">
      <dgm:prSet presAssocID="{85AF1585-0889-44F2-8817-896D3ED1C878}" presName="level3hierChild" presStyleCnt="0"/>
      <dgm:spPr/>
    </dgm:pt>
    <dgm:pt modelId="{33F5CEB3-E6D1-4A52-B9D8-E4B447A19D34}" type="pres">
      <dgm:prSet presAssocID="{FFBEC8BC-03BA-4B9F-936C-914888C0FB33}" presName="conn2-1" presStyleLbl="parChTrans1D3" presStyleIdx="0" presStyleCnt="2"/>
      <dgm:spPr/>
    </dgm:pt>
    <dgm:pt modelId="{F464DE0A-D766-4C95-ADED-8DED44807DA0}" type="pres">
      <dgm:prSet presAssocID="{FFBEC8BC-03BA-4B9F-936C-914888C0FB33}" presName="connTx" presStyleLbl="parChTrans1D3" presStyleIdx="0" presStyleCnt="2"/>
      <dgm:spPr/>
    </dgm:pt>
    <dgm:pt modelId="{2AA47AD7-AACE-4BD0-A9CE-78E9908AEDD3}" type="pres">
      <dgm:prSet presAssocID="{370D573A-2EA1-4E1C-8880-EAEE4D7B6017}" presName="root2" presStyleCnt="0"/>
      <dgm:spPr/>
    </dgm:pt>
    <dgm:pt modelId="{9AAE9472-CA6A-4B4F-BB27-AA49E0D8EF36}" type="pres">
      <dgm:prSet presAssocID="{370D573A-2EA1-4E1C-8880-EAEE4D7B6017}" presName="LevelTwoTextNode" presStyleLbl="node3" presStyleIdx="0" presStyleCnt="2">
        <dgm:presLayoutVars>
          <dgm:chPref val="3"/>
        </dgm:presLayoutVars>
      </dgm:prSet>
      <dgm:spPr/>
    </dgm:pt>
    <dgm:pt modelId="{8F1A6156-4363-475C-8DBE-B1DDDF3C728A}" type="pres">
      <dgm:prSet presAssocID="{370D573A-2EA1-4E1C-8880-EAEE4D7B6017}" presName="level3hierChild" presStyleCnt="0"/>
      <dgm:spPr/>
    </dgm:pt>
    <dgm:pt modelId="{4767B6BC-E58B-4D5B-872A-5458FB537B9E}" type="pres">
      <dgm:prSet presAssocID="{82E610DB-543D-456C-A52C-DA1277846229}" presName="conn2-1" presStyleLbl="parChTrans1D2" presStyleIdx="2" presStyleCnt="3"/>
      <dgm:spPr/>
    </dgm:pt>
    <dgm:pt modelId="{429D7847-83F3-4B23-A0E9-679743A9F9AF}" type="pres">
      <dgm:prSet presAssocID="{82E610DB-543D-456C-A52C-DA1277846229}" presName="connTx" presStyleLbl="parChTrans1D2" presStyleIdx="2" presStyleCnt="3"/>
      <dgm:spPr/>
    </dgm:pt>
    <dgm:pt modelId="{9A8B4751-26DA-4935-8427-6F9C17339BC6}" type="pres">
      <dgm:prSet presAssocID="{86D49EC4-86D2-4150-8937-AEAA6334AE6B}" presName="root2" presStyleCnt="0"/>
      <dgm:spPr/>
    </dgm:pt>
    <dgm:pt modelId="{B9CFD541-0FAD-43F9-9CC9-19E966506700}" type="pres">
      <dgm:prSet presAssocID="{86D49EC4-86D2-4150-8937-AEAA6334AE6B}" presName="LevelTwoTextNode" presStyleLbl="node2" presStyleIdx="2" presStyleCnt="3">
        <dgm:presLayoutVars>
          <dgm:chPref val="3"/>
        </dgm:presLayoutVars>
      </dgm:prSet>
      <dgm:spPr/>
    </dgm:pt>
    <dgm:pt modelId="{320BF900-DC42-441F-AC07-56C0FB1DFB04}" type="pres">
      <dgm:prSet presAssocID="{86D49EC4-86D2-4150-8937-AEAA6334AE6B}" presName="level3hierChild" presStyleCnt="0"/>
      <dgm:spPr/>
    </dgm:pt>
    <dgm:pt modelId="{849FE634-33E7-4F96-9343-7736AF0B965A}" type="pres">
      <dgm:prSet presAssocID="{625980E4-EA2B-4BEA-8D05-C344C9633119}" presName="conn2-1" presStyleLbl="parChTrans1D3" presStyleIdx="1" presStyleCnt="2"/>
      <dgm:spPr/>
    </dgm:pt>
    <dgm:pt modelId="{E95D914E-C316-4800-AE22-4D982E3B9E75}" type="pres">
      <dgm:prSet presAssocID="{625980E4-EA2B-4BEA-8D05-C344C9633119}" presName="connTx" presStyleLbl="parChTrans1D3" presStyleIdx="1" presStyleCnt="2"/>
      <dgm:spPr/>
    </dgm:pt>
    <dgm:pt modelId="{9570ADE3-671C-4EF8-A745-56E497B65DE4}" type="pres">
      <dgm:prSet presAssocID="{C1EB33E9-3FBE-4D99-8AE6-4C11886C6AFB}" presName="root2" presStyleCnt="0"/>
      <dgm:spPr/>
    </dgm:pt>
    <dgm:pt modelId="{FFD1A05B-5EC5-4A46-B9F1-5670018A9B0B}" type="pres">
      <dgm:prSet presAssocID="{C1EB33E9-3FBE-4D99-8AE6-4C11886C6AFB}" presName="LevelTwoTextNode" presStyleLbl="node3" presStyleIdx="1" presStyleCnt="2">
        <dgm:presLayoutVars>
          <dgm:chPref val="3"/>
        </dgm:presLayoutVars>
      </dgm:prSet>
      <dgm:spPr/>
    </dgm:pt>
    <dgm:pt modelId="{2F0B78E3-ABCA-4C99-B818-0026229149C7}" type="pres">
      <dgm:prSet presAssocID="{C1EB33E9-3FBE-4D99-8AE6-4C11886C6AFB}" presName="level3hierChild" presStyleCnt="0"/>
      <dgm:spPr/>
    </dgm:pt>
    <dgm:pt modelId="{DAEE2487-A42F-44E6-AD5A-408A615B14D6}" type="pres">
      <dgm:prSet presAssocID="{4B0A3C31-F2B8-4D15-8A2A-A9014DC17816}" presName="conn2-1" presStyleLbl="parChTrans1D4" presStyleIdx="0" presStyleCnt="1"/>
      <dgm:spPr/>
    </dgm:pt>
    <dgm:pt modelId="{541C6C38-8C6B-420E-A569-F4D52ED8129F}" type="pres">
      <dgm:prSet presAssocID="{4B0A3C31-F2B8-4D15-8A2A-A9014DC17816}" presName="connTx" presStyleLbl="parChTrans1D4" presStyleIdx="0" presStyleCnt="1"/>
      <dgm:spPr/>
    </dgm:pt>
    <dgm:pt modelId="{854A535D-A0C7-4779-8ABC-FF5205E311F9}" type="pres">
      <dgm:prSet presAssocID="{2FF3FEEC-389A-4262-9F26-B50AB35C5584}" presName="root2" presStyleCnt="0"/>
      <dgm:spPr/>
    </dgm:pt>
    <dgm:pt modelId="{7FF7540F-3D1D-4994-8E54-F11B1B03766D}" type="pres">
      <dgm:prSet presAssocID="{2FF3FEEC-389A-4262-9F26-B50AB35C5584}" presName="LevelTwoTextNode" presStyleLbl="node4" presStyleIdx="0" presStyleCnt="1">
        <dgm:presLayoutVars>
          <dgm:chPref val="3"/>
        </dgm:presLayoutVars>
      </dgm:prSet>
      <dgm:spPr/>
    </dgm:pt>
    <dgm:pt modelId="{E668893F-A470-45C7-9F00-3EFEC512323C}" type="pres">
      <dgm:prSet presAssocID="{2FF3FEEC-389A-4262-9F26-B50AB35C5584}" presName="level3hierChild" presStyleCnt="0"/>
      <dgm:spPr/>
    </dgm:pt>
  </dgm:ptLst>
  <dgm:cxnLst>
    <dgm:cxn modelId="{05DCC40E-2DAE-47D8-B356-9F35F527FA4B}" type="presOf" srcId="{82E610DB-543D-456C-A52C-DA1277846229}" destId="{429D7847-83F3-4B23-A0E9-679743A9F9AF}" srcOrd="1" destOrd="0" presId="urn:microsoft.com/office/officeart/2005/8/layout/hierarchy2"/>
    <dgm:cxn modelId="{5F9AD01F-5907-4020-9236-3B89E7D52816}" srcId="{ECBC2DA1-43AC-401B-B62A-46220F9B8E18}" destId="{86D49EC4-86D2-4150-8937-AEAA6334AE6B}" srcOrd="1" destOrd="0" parTransId="{82E610DB-543D-456C-A52C-DA1277846229}" sibTransId="{D5AB6F07-669E-4AAB-88C0-A57F0199DB67}"/>
    <dgm:cxn modelId="{65704A38-D2C4-437E-837C-91DEE2DE2287}" type="presOf" srcId="{28071926-554A-442F-84EC-B8601463A1F6}" destId="{F0CB9936-A596-4663-83ED-03C8D53AD096}" srcOrd="0" destOrd="0" presId="urn:microsoft.com/office/officeart/2005/8/layout/hierarchy2"/>
    <dgm:cxn modelId="{43CFBD3A-E4A0-4109-9D97-EDD33C48A6AE}" type="presOf" srcId="{28071926-554A-442F-84EC-B8601463A1F6}" destId="{42AF7612-C917-4717-83C9-40F587CEA91A}" srcOrd="1" destOrd="0" presId="urn:microsoft.com/office/officeart/2005/8/layout/hierarchy2"/>
    <dgm:cxn modelId="{6540575B-EACF-48F0-B37F-8A6A8746A977}" type="presOf" srcId="{FFBEC8BC-03BA-4B9F-936C-914888C0FB33}" destId="{F464DE0A-D766-4C95-ADED-8DED44807DA0}" srcOrd="1" destOrd="0" presId="urn:microsoft.com/office/officeart/2005/8/layout/hierarchy2"/>
    <dgm:cxn modelId="{1DDF3143-5E6C-4622-A5E4-D71AD3C976A3}" type="presOf" srcId="{74EEFD9B-3AB9-47FA-9D8D-3F89888347F6}" destId="{34FF3BDD-DBDD-4374-A227-E21B5C00A3D4}" srcOrd="0" destOrd="0" presId="urn:microsoft.com/office/officeart/2005/8/layout/hierarchy2"/>
    <dgm:cxn modelId="{E3C46945-5912-49F3-9181-7F3E1FBD60F5}" type="presOf" srcId="{DCFC5E93-F8D1-49D5-9347-DFAAD8188749}" destId="{0774E596-E395-4C2E-BD87-669C34688998}" srcOrd="0" destOrd="0" presId="urn:microsoft.com/office/officeart/2005/8/layout/hierarchy2"/>
    <dgm:cxn modelId="{112A1D46-253B-46DC-8D84-979221ACF37D}" type="presOf" srcId="{85AF1585-0889-44F2-8817-896D3ED1C878}" destId="{668EA50C-66E2-48DF-84A1-06C19713828B}" srcOrd="0" destOrd="0" presId="urn:microsoft.com/office/officeart/2005/8/layout/hierarchy2"/>
    <dgm:cxn modelId="{5BE3F446-44F0-41DA-92BB-D64109DA07D1}" srcId="{ECBC2DA1-43AC-401B-B62A-46220F9B8E18}" destId="{85AF1585-0889-44F2-8817-896D3ED1C878}" srcOrd="0" destOrd="0" parTransId="{28071926-554A-442F-84EC-B8601463A1F6}" sibTransId="{BF68533A-B4EB-4D60-8FB7-F267B44DEB71}"/>
    <dgm:cxn modelId="{1688634D-6BDD-4428-9437-B85378BD4BFF}" srcId="{86D49EC4-86D2-4150-8937-AEAA6334AE6B}" destId="{C1EB33E9-3FBE-4D99-8AE6-4C11886C6AFB}" srcOrd="0" destOrd="0" parTransId="{625980E4-EA2B-4BEA-8D05-C344C9633119}" sibTransId="{C5766C50-84DB-480C-8929-4D31C3D39165}"/>
    <dgm:cxn modelId="{92815F59-F489-4E2A-B7FD-15C9A3574DCD}" srcId="{13AEB4F8-E9F8-4EE4-8A14-9BDA485D3EE0}" destId="{74EEFD9B-3AB9-47FA-9D8D-3F89888347F6}" srcOrd="0" destOrd="0" parTransId="{F1357839-5598-45A1-834B-B3BB22E6DAE8}" sibTransId="{5A42BA8A-4973-4F3D-82C9-3039DD78531A}"/>
    <dgm:cxn modelId="{54DC1A85-DBC9-44A2-8778-D0600B1A2511}" type="presOf" srcId="{82E610DB-543D-456C-A52C-DA1277846229}" destId="{4767B6BC-E58B-4D5B-872A-5458FB537B9E}" srcOrd="0" destOrd="0" presId="urn:microsoft.com/office/officeart/2005/8/layout/hierarchy2"/>
    <dgm:cxn modelId="{98CFC086-561E-4480-BCDB-74B1EA74DFF7}" type="presOf" srcId="{86D49EC4-86D2-4150-8937-AEAA6334AE6B}" destId="{B9CFD541-0FAD-43F9-9CC9-19E966506700}" srcOrd="0" destOrd="0" presId="urn:microsoft.com/office/officeart/2005/8/layout/hierarchy2"/>
    <dgm:cxn modelId="{0A944987-1A27-4562-898B-F3E0EE73C6A3}" type="presOf" srcId="{C1EB33E9-3FBE-4D99-8AE6-4C11886C6AFB}" destId="{FFD1A05B-5EC5-4A46-B9F1-5670018A9B0B}" srcOrd="0" destOrd="0" presId="urn:microsoft.com/office/officeart/2005/8/layout/hierarchy2"/>
    <dgm:cxn modelId="{A3C8C48C-6332-474F-8EE7-D0462513A6FC}" type="presOf" srcId="{4B0A3C31-F2B8-4D15-8A2A-A9014DC17816}" destId="{541C6C38-8C6B-420E-A569-F4D52ED8129F}" srcOrd="1" destOrd="0" presId="urn:microsoft.com/office/officeart/2005/8/layout/hierarchy2"/>
    <dgm:cxn modelId="{C600B78D-A879-46BA-9DF1-F50E1D686223}" type="presOf" srcId="{ECBC2DA1-43AC-401B-B62A-46220F9B8E18}" destId="{750783D2-8A1A-4F39-85D7-ABEB635E3CBF}" srcOrd="0" destOrd="0" presId="urn:microsoft.com/office/officeart/2005/8/layout/hierarchy2"/>
    <dgm:cxn modelId="{5CC00A93-A18B-4B4B-90A8-C05E8D71D39A}" srcId="{DCFC5E93-F8D1-49D5-9347-DFAAD8188749}" destId="{13AEB4F8-E9F8-4EE4-8A14-9BDA485D3EE0}" srcOrd="0" destOrd="0" parTransId="{B7F2119F-2899-4A3D-9784-B34B482C3249}" sibTransId="{AB191A18-31AC-4E5A-9589-554508759A79}"/>
    <dgm:cxn modelId="{E3623F95-7D90-4454-9D11-51CC21B812E7}" type="presOf" srcId="{F1357839-5598-45A1-834B-B3BB22E6DAE8}" destId="{A78E40A1-4BC5-41A5-B7DF-71888529D2E8}" srcOrd="0" destOrd="0" presId="urn:microsoft.com/office/officeart/2005/8/layout/hierarchy2"/>
    <dgm:cxn modelId="{2C7661AF-2B64-4D89-BF42-B243CF4BCD9B}" type="presOf" srcId="{13AEB4F8-E9F8-4EE4-8A14-9BDA485D3EE0}" destId="{6741F512-E566-4A6A-8AB4-9EC8C6749CFB}" srcOrd="0" destOrd="0" presId="urn:microsoft.com/office/officeart/2005/8/layout/hierarchy2"/>
    <dgm:cxn modelId="{C6CBBDB1-98AA-47EE-AE85-C2107621035C}" srcId="{85AF1585-0889-44F2-8817-896D3ED1C878}" destId="{370D573A-2EA1-4E1C-8880-EAEE4D7B6017}" srcOrd="0" destOrd="0" parTransId="{FFBEC8BC-03BA-4B9F-936C-914888C0FB33}" sibTransId="{C703E8E4-227D-4093-8EE9-AA1E216896A4}"/>
    <dgm:cxn modelId="{7BCDC6B1-C63B-49CD-A1FC-E6501F2A5DF8}" type="presOf" srcId="{FFBEC8BC-03BA-4B9F-936C-914888C0FB33}" destId="{33F5CEB3-E6D1-4A52-B9D8-E4B447A19D34}" srcOrd="0" destOrd="0" presId="urn:microsoft.com/office/officeart/2005/8/layout/hierarchy2"/>
    <dgm:cxn modelId="{EFFDDAB1-CCFA-43AB-BF39-A5C2F6A85966}" srcId="{C1EB33E9-3FBE-4D99-8AE6-4C11886C6AFB}" destId="{2FF3FEEC-389A-4262-9F26-B50AB35C5584}" srcOrd="0" destOrd="0" parTransId="{4B0A3C31-F2B8-4D15-8A2A-A9014DC17816}" sibTransId="{117021C7-9CB2-4BD5-AA70-BE42F35F492B}"/>
    <dgm:cxn modelId="{3A1BC9BC-168D-4460-8B48-DCF92EB52824}" srcId="{DCFC5E93-F8D1-49D5-9347-DFAAD8188749}" destId="{ECBC2DA1-43AC-401B-B62A-46220F9B8E18}" srcOrd="1" destOrd="0" parTransId="{7D2104FC-58C3-4F69-B810-67B1E583F03A}" sibTransId="{0171F2D4-1A00-4B9D-BE6C-64B31B301AD5}"/>
    <dgm:cxn modelId="{2D05C9CC-2367-460F-BCA0-5FE837BAEB5F}" type="presOf" srcId="{2FF3FEEC-389A-4262-9F26-B50AB35C5584}" destId="{7FF7540F-3D1D-4994-8E54-F11B1B03766D}" srcOrd="0" destOrd="0" presId="urn:microsoft.com/office/officeart/2005/8/layout/hierarchy2"/>
    <dgm:cxn modelId="{0D21C6DA-F300-4C82-B6F1-BBD2E4D6DE79}" type="presOf" srcId="{370D573A-2EA1-4E1C-8880-EAEE4D7B6017}" destId="{9AAE9472-CA6A-4B4F-BB27-AA49E0D8EF36}" srcOrd="0" destOrd="0" presId="urn:microsoft.com/office/officeart/2005/8/layout/hierarchy2"/>
    <dgm:cxn modelId="{72CE67ED-182A-4413-A04E-E5C82E60343D}" type="presOf" srcId="{625980E4-EA2B-4BEA-8D05-C344C9633119}" destId="{849FE634-33E7-4F96-9343-7736AF0B965A}" srcOrd="0" destOrd="0" presId="urn:microsoft.com/office/officeart/2005/8/layout/hierarchy2"/>
    <dgm:cxn modelId="{7DB88AF1-63A4-4C4F-BAFC-A1ECBE5F1832}" type="presOf" srcId="{F1357839-5598-45A1-834B-B3BB22E6DAE8}" destId="{549C38EA-F28F-4413-813B-F4C4BD2A9AB8}" srcOrd="1" destOrd="0" presId="urn:microsoft.com/office/officeart/2005/8/layout/hierarchy2"/>
    <dgm:cxn modelId="{94A7F0F6-FCA1-43A5-A7CF-FD49BBE65653}" type="presOf" srcId="{4B0A3C31-F2B8-4D15-8A2A-A9014DC17816}" destId="{DAEE2487-A42F-44E6-AD5A-408A615B14D6}" srcOrd="0" destOrd="0" presId="urn:microsoft.com/office/officeart/2005/8/layout/hierarchy2"/>
    <dgm:cxn modelId="{52EA61FC-FB68-4884-B8FA-95053CE43A22}" type="presOf" srcId="{625980E4-EA2B-4BEA-8D05-C344C9633119}" destId="{E95D914E-C316-4800-AE22-4D982E3B9E75}" srcOrd="1" destOrd="0" presId="urn:microsoft.com/office/officeart/2005/8/layout/hierarchy2"/>
    <dgm:cxn modelId="{76995B87-48CD-47DC-A29E-C3F81D54F300}" type="presParOf" srcId="{0774E596-E395-4C2E-BD87-669C34688998}" destId="{12BB425A-B634-4F0A-9367-4E7CE904B9C1}" srcOrd="0" destOrd="0" presId="urn:microsoft.com/office/officeart/2005/8/layout/hierarchy2"/>
    <dgm:cxn modelId="{F5673F94-88E5-4C22-B79B-CC7D3389AAE7}" type="presParOf" srcId="{12BB425A-B634-4F0A-9367-4E7CE904B9C1}" destId="{6741F512-E566-4A6A-8AB4-9EC8C6749CFB}" srcOrd="0" destOrd="0" presId="urn:microsoft.com/office/officeart/2005/8/layout/hierarchy2"/>
    <dgm:cxn modelId="{7D39B2C8-272D-4A65-B80B-C217EE376ED9}" type="presParOf" srcId="{12BB425A-B634-4F0A-9367-4E7CE904B9C1}" destId="{9A678DC6-4E7A-4B68-A66E-A2EB8EF1B18E}" srcOrd="1" destOrd="0" presId="urn:microsoft.com/office/officeart/2005/8/layout/hierarchy2"/>
    <dgm:cxn modelId="{50F9B132-E190-4593-922B-96D4563BF6D3}" type="presParOf" srcId="{9A678DC6-4E7A-4B68-A66E-A2EB8EF1B18E}" destId="{A78E40A1-4BC5-41A5-B7DF-71888529D2E8}" srcOrd="0" destOrd="0" presId="urn:microsoft.com/office/officeart/2005/8/layout/hierarchy2"/>
    <dgm:cxn modelId="{B895C2D3-4560-4881-B90B-EBD259C04C87}" type="presParOf" srcId="{A78E40A1-4BC5-41A5-B7DF-71888529D2E8}" destId="{549C38EA-F28F-4413-813B-F4C4BD2A9AB8}" srcOrd="0" destOrd="0" presId="urn:microsoft.com/office/officeart/2005/8/layout/hierarchy2"/>
    <dgm:cxn modelId="{2E0072AA-E6B8-4954-9259-0E9F7407BFBD}" type="presParOf" srcId="{9A678DC6-4E7A-4B68-A66E-A2EB8EF1B18E}" destId="{7FA45BDD-375E-42E2-8C02-ECA81FC1DEB3}" srcOrd="1" destOrd="0" presId="urn:microsoft.com/office/officeart/2005/8/layout/hierarchy2"/>
    <dgm:cxn modelId="{E06FB8C3-EEED-46E3-8B14-0CBBA7747602}" type="presParOf" srcId="{7FA45BDD-375E-42E2-8C02-ECA81FC1DEB3}" destId="{34FF3BDD-DBDD-4374-A227-E21B5C00A3D4}" srcOrd="0" destOrd="0" presId="urn:microsoft.com/office/officeart/2005/8/layout/hierarchy2"/>
    <dgm:cxn modelId="{0ED80A12-CEC2-4B04-9439-1C2D71D3EEDA}" type="presParOf" srcId="{7FA45BDD-375E-42E2-8C02-ECA81FC1DEB3}" destId="{8BB86130-C3F4-4B7D-874D-6ED87FCC940B}" srcOrd="1" destOrd="0" presId="urn:microsoft.com/office/officeart/2005/8/layout/hierarchy2"/>
    <dgm:cxn modelId="{A2F252A0-1340-412F-8D39-2C6D8E16E8D3}" type="presParOf" srcId="{0774E596-E395-4C2E-BD87-669C34688998}" destId="{043EA411-24BB-40E1-AD32-8EE82AD94F23}" srcOrd="1" destOrd="0" presId="urn:microsoft.com/office/officeart/2005/8/layout/hierarchy2"/>
    <dgm:cxn modelId="{6725F757-48D2-42F5-B992-383466517EB1}" type="presParOf" srcId="{043EA411-24BB-40E1-AD32-8EE82AD94F23}" destId="{750783D2-8A1A-4F39-85D7-ABEB635E3CBF}" srcOrd="0" destOrd="0" presId="urn:microsoft.com/office/officeart/2005/8/layout/hierarchy2"/>
    <dgm:cxn modelId="{F1A364B4-EFF6-4883-B922-A49A0F4CB5CB}" type="presParOf" srcId="{043EA411-24BB-40E1-AD32-8EE82AD94F23}" destId="{4F561C11-C58D-418F-86F8-58CB1877ABFF}" srcOrd="1" destOrd="0" presId="urn:microsoft.com/office/officeart/2005/8/layout/hierarchy2"/>
    <dgm:cxn modelId="{596C2917-8D8A-4FD1-A1C3-0FE8D47FF421}" type="presParOf" srcId="{4F561C11-C58D-418F-86F8-58CB1877ABFF}" destId="{F0CB9936-A596-4663-83ED-03C8D53AD096}" srcOrd="0" destOrd="0" presId="urn:microsoft.com/office/officeart/2005/8/layout/hierarchy2"/>
    <dgm:cxn modelId="{D0F8D1E1-3388-4EEE-A1B6-3F9CE67ABFC4}" type="presParOf" srcId="{F0CB9936-A596-4663-83ED-03C8D53AD096}" destId="{42AF7612-C917-4717-83C9-40F587CEA91A}" srcOrd="0" destOrd="0" presId="urn:microsoft.com/office/officeart/2005/8/layout/hierarchy2"/>
    <dgm:cxn modelId="{23DA82A5-65CF-496C-8A81-905A84B3EE11}" type="presParOf" srcId="{4F561C11-C58D-418F-86F8-58CB1877ABFF}" destId="{0A5ADEE6-9E8A-4C2B-8ED3-887FFC0E72BD}" srcOrd="1" destOrd="0" presId="urn:microsoft.com/office/officeart/2005/8/layout/hierarchy2"/>
    <dgm:cxn modelId="{757A968E-996F-4EAD-9A14-77CAE5884C5C}" type="presParOf" srcId="{0A5ADEE6-9E8A-4C2B-8ED3-887FFC0E72BD}" destId="{668EA50C-66E2-48DF-84A1-06C19713828B}" srcOrd="0" destOrd="0" presId="urn:microsoft.com/office/officeart/2005/8/layout/hierarchy2"/>
    <dgm:cxn modelId="{7465AED3-8BB7-40CB-B732-0DFB9F93A243}" type="presParOf" srcId="{0A5ADEE6-9E8A-4C2B-8ED3-887FFC0E72BD}" destId="{6D4A4627-3A04-46CC-9EB5-F025864C3258}" srcOrd="1" destOrd="0" presId="urn:microsoft.com/office/officeart/2005/8/layout/hierarchy2"/>
    <dgm:cxn modelId="{09F46E4A-632F-4FE0-9AEE-509B773C98D4}" type="presParOf" srcId="{6D4A4627-3A04-46CC-9EB5-F025864C3258}" destId="{33F5CEB3-E6D1-4A52-B9D8-E4B447A19D34}" srcOrd="0" destOrd="0" presId="urn:microsoft.com/office/officeart/2005/8/layout/hierarchy2"/>
    <dgm:cxn modelId="{CB3BCCAC-1E8F-4571-A59B-E500F0A2B9D3}" type="presParOf" srcId="{33F5CEB3-E6D1-4A52-B9D8-E4B447A19D34}" destId="{F464DE0A-D766-4C95-ADED-8DED44807DA0}" srcOrd="0" destOrd="0" presId="urn:microsoft.com/office/officeart/2005/8/layout/hierarchy2"/>
    <dgm:cxn modelId="{6EA758D1-201D-4E6E-B392-75B48D09F0B6}" type="presParOf" srcId="{6D4A4627-3A04-46CC-9EB5-F025864C3258}" destId="{2AA47AD7-AACE-4BD0-A9CE-78E9908AEDD3}" srcOrd="1" destOrd="0" presId="urn:microsoft.com/office/officeart/2005/8/layout/hierarchy2"/>
    <dgm:cxn modelId="{EF0158D0-B409-4B0C-A66B-4849369A5D58}" type="presParOf" srcId="{2AA47AD7-AACE-4BD0-A9CE-78E9908AEDD3}" destId="{9AAE9472-CA6A-4B4F-BB27-AA49E0D8EF36}" srcOrd="0" destOrd="0" presId="urn:microsoft.com/office/officeart/2005/8/layout/hierarchy2"/>
    <dgm:cxn modelId="{A15CC691-E213-4397-BFE9-B332FB2FB8C5}" type="presParOf" srcId="{2AA47AD7-AACE-4BD0-A9CE-78E9908AEDD3}" destId="{8F1A6156-4363-475C-8DBE-B1DDDF3C728A}" srcOrd="1" destOrd="0" presId="urn:microsoft.com/office/officeart/2005/8/layout/hierarchy2"/>
    <dgm:cxn modelId="{32C735BC-23DE-447A-9F7F-84B5632A2207}" type="presParOf" srcId="{4F561C11-C58D-418F-86F8-58CB1877ABFF}" destId="{4767B6BC-E58B-4D5B-872A-5458FB537B9E}" srcOrd="2" destOrd="0" presId="urn:microsoft.com/office/officeart/2005/8/layout/hierarchy2"/>
    <dgm:cxn modelId="{284D0806-3C62-45FF-8E6B-19F97AE8CDDB}" type="presParOf" srcId="{4767B6BC-E58B-4D5B-872A-5458FB537B9E}" destId="{429D7847-83F3-4B23-A0E9-679743A9F9AF}" srcOrd="0" destOrd="0" presId="urn:microsoft.com/office/officeart/2005/8/layout/hierarchy2"/>
    <dgm:cxn modelId="{A62C393C-1D21-49BC-A4F6-80371F78739D}" type="presParOf" srcId="{4F561C11-C58D-418F-86F8-58CB1877ABFF}" destId="{9A8B4751-26DA-4935-8427-6F9C17339BC6}" srcOrd="3" destOrd="0" presId="urn:microsoft.com/office/officeart/2005/8/layout/hierarchy2"/>
    <dgm:cxn modelId="{A7FDA9C0-FA87-433A-830B-F7E688939859}" type="presParOf" srcId="{9A8B4751-26DA-4935-8427-6F9C17339BC6}" destId="{B9CFD541-0FAD-43F9-9CC9-19E966506700}" srcOrd="0" destOrd="0" presId="urn:microsoft.com/office/officeart/2005/8/layout/hierarchy2"/>
    <dgm:cxn modelId="{7ED3938E-B338-4DBD-9D8F-F4B34F4B05B2}" type="presParOf" srcId="{9A8B4751-26DA-4935-8427-6F9C17339BC6}" destId="{320BF900-DC42-441F-AC07-56C0FB1DFB04}" srcOrd="1" destOrd="0" presId="urn:microsoft.com/office/officeart/2005/8/layout/hierarchy2"/>
    <dgm:cxn modelId="{7A6610C2-053D-43F6-AE39-2916E1B58225}" type="presParOf" srcId="{320BF900-DC42-441F-AC07-56C0FB1DFB04}" destId="{849FE634-33E7-4F96-9343-7736AF0B965A}" srcOrd="0" destOrd="0" presId="urn:microsoft.com/office/officeart/2005/8/layout/hierarchy2"/>
    <dgm:cxn modelId="{6054D8A3-F959-4295-AC7D-B04C464BBEA9}" type="presParOf" srcId="{849FE634-33E7-4F96-9343-7736AF0B965A}" destId="{E95D914E-C316-4800-AE22-4D982E3B9E75}" srcOrd="0" destOrd="0" presId="urn:microsoft.com/office/officeart/2005/8/layout/hierarchy2"/>
    <dgm:cxn modelId="{CFFE15C1-1F25-4D36-A722-C871F3BB99C0}" type="presParOf" srcId="{320BF900-DC42-441F-AC07-56C0FB1DFB04}" destId="{9570ADE3-671C-4EF8-A745-56E497B65DE4}" srcOrd="1" destOrd="0" presId="urn:microsoft.com/office/officeart/2005/8/layout/hierarchy2"/>
    <dgm:cxn modelId="{56AAA2A0-5115-41AC-9A88-7FCD0D11F6AF}" type="presParOf" srcId="{9570ADE3-671C-4EF8-A745-56E497B65DE4}" destId="{FFD1A05B-5EC5-4A46-B9F1-5670018A9B0B}" srcOrd="0" destOrd="0" presId="urn:microsoft.com/office/officeart/2005/8/layout/hierarchy2"/>
    <dgm:cxn modelId="{DD2E3300-9E6E-4BBF-9F29-00B449C9C42F}" type="presParOf" srcId="{9570ADE3-671C-4EF8-A745-56E497B65DE4}" destId="{2F0B78E3-ABCA-4C99-B818-0026229149C7}" srcOrd="1" destOrd="0" presId="urn:microsoft.com/office/officeart/2005/8/layout/hierarchy2"/>
    <dgm:cxn modelId="{D8A943B0-C997-4B5B-96AF-7ADDAF3D604A}" type="presParOf" srcId="{2F0B78E3-ABCA-4C99-B818-0026229149C7}" destId="{DAEE2487-A42F-44E6-AD5A-408A615B14D6}" srcOrd="0" destOrd="0" presId="urn:microsoft.com/office/officeart/2005/8/layout/hierarchy2"/>
    <dgm:cxn modelId="{BB47026C-DA9A-464E-8C6D-FF1D149F1D5F}" type="presParOf" srcId="{DAEE2487-A42F-44E6-AD5A-408A615B14D6}" destId="{541C6C38-8C6B-420E-A569-F4D52ED8129F}" srcOrd="0" destOrd="0" presId="urn:microsoft.com/office/officeart/2005/8/layout/hierarchy2"/>
    <dgm:cxn modelId="{384F0280-6D91-43ED-966E-7E64B101BFCB}" type="presParOf" srcId="{2F0B78E3-ABCA-4C99-B818-0026229149C7}" destId="{854A535D-A0C7-4779-8ABC-FF5205E311F9}" srcOrd="1" destOrd="0" presId="urn:microsoft.com/office/officeart/2005/8/layout/hierarchy2"/>
    <dgm:cxn modelId="{4AEDE716-F4D1-48EF-A29C-EB6BEA90BE64}" type="presParOf" srcId="{854A535D-A0C7-4779-8ABC-FF5205E311F9}" destId="{7FF7540F-3D1D-4994-8E54-F11B1B03766D}" srcOrd="0" destOrd="0" presId="urn:microsoft.com/office/officeart/2005/8/layout/hierarchy2"/>
    <dgm:cxn modelId="{4D30F932-1C2F-4A0C-8715-9E3EEA523C01}" type="presParOf" srcId="{854A535D-A0C7-4779-8ABC-FF5205E311F9}" destId="{E668893F-A470-45C7-9F00-3EFEC512323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6E9A7-0C46-4ECE-862A-439FB64E4450}">
      <dsp:nvSpPr>
        <dsp:cNvPr id="0" name=""/>
        <dsp:cNvSpPr/>
      </dsp:nvSpPr>
      <dsp:spPr>
        <a:xfrm>
          <a:off x="1617" y="1793382"/>
          <a:ext cx="2228053" cy="1246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Suspect arrested based on probable cause</a:t>
          </a:r>
        </a:p>
      </dsp:txBody>
      <dsp:txXfrm>
        <a:off x="38112" y="1829877"/>
        <a:ext cx="2155063" cy="1173042"/>
      </dsp:txXfrm>
    </dsp:sp>
    <dsp:sp modelId="{134669F7-6BD5-42F7-936B-8E121DC6BAEC}">
      <dsp:nvSpPr>
        <dsp:cNvPr id="0" name=""/>
        <dsp:cNvSpPr/>
      </dsp:nvSpPr>
      <dsp:spPr>
        <a:xfrm>
          <a:off x="2229671" y="2397787"/>
          <a:ext cx="799488" cy="37221"/>
        </a:xfrm>
        <a:custGeom>
          <a:avLst/>
          <a:gdLst/>
          <a:ahLst/>
          <a:cxnLst/>
          <a:rect l="0" t="0" r="0" b="0"/>
          <a:pathLst>
            <a:path>
              <a:moveTo>
                <a:pt x="0" y="18610"/>
              </a:moveTo>
              <a:lnTo>
                <a:pt x="799488" y="186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09428" y="2396411"/>
        <a:ext cx="39974" cy="39974"/>
      </dsp:txXfrm>
    </dsp:sp>
    <dsp:sp modelId="{A80F0271-36D1-4200-9FC9-BEF708A72E2D}">
      <dsp:nvSpPr>
        <dsp:cNvPr id="0" name=""/>
        <dsp:cNvSpPr/>
      </dsp:nvSpPr>
      <dsp:spPr>
        <a:xfrm>
          <a:off x="3029159" y="1428021"/>
          <a:ext cx="2240965" cy="197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Report submitted to District Attorney – DA has 48 hours to submit case</a:t>
          </a:r>
        </a:p>
      </dsp:txBody>
      <dsp:txXfrm>
        <a:off x="3087056" y="1485918"/>
        <a:ext cx="2125171" cy="1860960"/>
      </dsp:txXfrm>
    </dsp:sp>
    <dsp:sp modelId="{C5F6E43B-BC0F-4894-BCEC-50BF7BC8D51C}">
      <dsp:nvSpPr>
        <dsp:cNvPr id="0" name=""/>
        <dsp:cNvSpPr/>
      </dsp:nvSpPr>
      <dsp:spPr>
        <a:xfrm rot="19457599">
          <a:off x="5177582" y="2110471"/>
          <a:ext cx="984572" cy="37221"/>
        </a:xfrm>
        <a:custGeom>
          <a:avLst/>
          <a:gdLst/>
          <a:ahLst/>
          <a:cxnLst/>
          <a:rect l="0" t="0" r="0" b="0"/>
          <a:pathLst>
            <a:path>
              <a:moveTo>
                <a:pt x="0" y="18610"/>
              </a:moveTo>
              <a:lnTo>
                <a:pt x="984572" y="186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645254" y="2104468"/>
        <a:ext cx="49228" cy="49228"/>
      </dsp:txXfrm>
    </dsp:sp>
    <dsp:sp modelId="{09C684EA-5F59-4E9F-A004-9C81FBB204C9}">
      <dsp:nvSpPr>
        <dsp:cNvPr id="0" name=""/>
        <dsp:cNvSpPr/>
      </dsp:nvSpPr>
      <dsp:spPr>
        <a:xfrm>
          <a:off x="6069612" y="1342086"/>
          <a:ext cx="1998720" cy="999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District Attorney drops case</a:t>
          </a:r>
        </a:p>
      </dsp:txBody>
      <dsp:txXfrm>
        <a:off x="6098882" y="1371356"/>
        <a:ext cx="1940180" cy="940820"/>
      </dsp:txXfrm>
    </dsp:sp>
    <dsp:sp modelId="{4451438F-F8AD-414B-B314-656A98FB06B4}">
      <dsp:nvSpPr>
        <dsp:cNvPr id="0" name=""/>
        <dsp:cNvSpPr/>
      </dsp:nvSpPr>
      <dsp:spPr>
        <a:xfrm>
          <a:off x="8068332" y="1823155"/>
          <a:ext cx="799488" cy="37221"/>
        </a:xfrm>
        <a:custGeom>
          <a:avLst/>
          <a:gdLst/>
          <a:ahLst/>
          <a:cxnLst/>
          <a:rect l="0" t="0" r="0" b="0"/>
          <a:pathLst>
            <a:path>
              <a:moveTo>
                <a:pt x="0" y="18610"/>
              </a:moveTo>
              <a:lnTo>
                <a:pt x="799488" y="186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8448089" y="1821779"/>
        <a:ext cx="39974" cy="39974"/>
      </dsp:txXfrm>
    </dsp:sp>
    <dsp:sp modelId="{924249B7-2B77-4504-9B48-944875295218}">
      <dsp:nvSpPr>
        <dsp:cNvPr id="0" name=""/>
        <dsp:cNvSpPr/>
      </dsp:nvSpPr>
      <dsp:spPr>
        <a:xfrm>
          <a:off x="8867820" y="1342086"/>
          <a:ext cx="1998720" cy="999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Incarcerated person released on this case</a:t>
          </a:r>
        </a:p>
      </dsp:txBody>
      <dsp:txXfrm>
        <a:off x="8897090" y="1371356"/>
        <a:ext cx="1940180" cy="940820"/>
      </dsp:txXfrm>
    </dsp:sp>
    <dsp:sp modelId="{A98B7DAA-1740-4A13-98C8-887BFC62504A}">
      <dsp:nvSpPr>
        <dsp:cNvPr id="0" name=""/>
        <dsp:cNvSpPr/>
      </dsp:nvSpPr>
      <dsp:spPr>
        <a:xfrm rot="2142401">
          <a:off x="5177582" y="2685103"/>
          <a:ext cx="984572" cy="37221"/>
        </a:xfrm>
        <a:custGeom>
          <a:avLst/>
          <a:gdLst/>
          <a:ahLst/>
          <a:cxnLst/>
          <a:rect l="0" t="0" r="0" b="0"/>
          <a:pathLst>
            <a:path>
              <a:moveTo>
                <a:pt x="0" y="18610"/>
              </a:moveTo>
              <a:lnTo>
                <a:pt x="984572" y="186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645254" y="2679100"/>
        <a:ext cx="49228" cy="49228"/>
      </dsp:txXfrm>
    </dsp:sp>
    <dsp:sp modelId="{776C7E1C-6B0B-4EA6-B214-B8DF442B73C5}">
      <dsp:nvSpPr>
        <dsp:cNvPr id="0" name=""/>
        <dsp:cNvSpPr/>
      </dsp:nvSpPr>
      <dsp:spPr>
        <a:xfrm>
          <a:off x="6069612" y="2491350"/>
          <a:ext cx="1998720" cy="999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District Attorney files on case</a:t>
          </a:r>
        </a:p>
      </dsp:txBody>
      <dsp:txXfrm>
        <a:off x="6098882" y="2520620"/>
        <a:ext cx="1940180" cy="940820"/>
      </dsp:txXfrm>
    </dsp:sp>
    <dsp:sp modelId="{EB19F415-E764-4CBE-906B-D62941326772}">
      <dsp:nvSpPr>
        <dsp:cNvPr id="0" name=""/>
        <dsp:cNvSpPr/>
      </dsp:nvSpPr>
      <dsp:spPr>
        <a:xfrm>
          <a:off x="8068332" y="2972419"/>
          <a:ext cx="799488" cy="37221"/>
        </a:xfrm>
        <a:custGeom>
          <a:avLst/>
          <a:gdLst/>
          <a:ahLst/>
          <a:cxnLst/>
          <a:rect l="0" t="0" r="0" b="0"/>
          <a:pathLst>
            <a:path>
              <a:moveTo>
                <a:pt x="0" y="18610"/>
              </a:moveTo>
              <a:lnTo>
                <a:pt x="799488" y="186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8448089" y="2971043"/>
        <a:ext cx="39974" cy="39974"/>
      </dsp:txXfrm>
    </dsp:sp>
    <dsp:sp modelId="{0D79B753-40D6-4484-9A75-00424B8490D6}">
      <dsp:nvSpPr>
        <dsp:cNvPr id="0" name=""/>
        <dsp:cNvSpPr/>
      </dsp:nvSpPr>
      <dsp:spPr>
        <a:xfrm>
          <a:off x="8867820" y="2491350"/>
          <a:ext cx="1998720" cy="999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Incarcerated person seen at court for arraignment</a:t>
          </a:r>
        </a:p>
      </dsp:txBody>
      <dsp:txXfrm>
        <a:off x="8897090" y="2520620"/>
        <a:ext cx="1940180" cy="940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6E9A7-0C46-4ECE-862A-439FB64E4450}">
      <dsp:nvSpPr>
        <dsp:cNvPr id="0" name=""/>
        <dsp:cNvSpPr/>
      </dsp:nvSpPr>
      <dsp:spPr>
        <a:xfrm>
          <a:off x="4262" y="1594094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Attempt to reach a settlement</a:t>
          </a:r>
        </a:p>
      </dsp:txBody>
      <dsp:txXfrm>
        <a:off x="34845" y="1624677"/>
        <a:ext cx="2027225" cy="983029"/>
      </dsp:txXfrm>
    </dsp:sp>
    <dsp:sp modelId="{134669F7-6BD5-42F7-936B-8E121DC6BAEC}">
      <dsp:nvSpPr>
        <dsp:cNvPr id="0" name=""/>
        <dsp:cNvSpPr/>
      </dsp:nvSpPr>
      <dsp:spPr>
        <a:xfrm rot="19457599">
          <a:off x="1995959" y="1796540"/>
          <a:ext cx="1028744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1028744" y="19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84613" y="1790267"/>
        <a:ext cx="51437" cy="51437"/>
      </dsp:txXfrm>
    </dsp:sp>
    <dsp:sp modelId="{A80F0271-36D1-4200-9FC9-BEF708A72E2D}">
      <dsp:nvSpPr>
        <dsp:cNvPr id="0" name=""/>
        <dsp:cNvSpPr/>
      </dsp:nvSpPr>
      <dsp:spPr>
        <a:xfrm>
          <a:off x="2928009" y="993681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Disposition reached – incarcerated person scheduled for sentencing</a:t>
          </a:r>
        </a:p>
      </dsp:txBody>
      <dsp:txXfrm>
        <a:off x="2958592" y="1024264"/>
        <a:ext cx="2027225" cy="983029"/>
      </dsp:txXfrm>
    </dsp:sp>
    <dsp:sp modelId="{CC6C08C8-2D40-4057-AB9B-A9CD7F985EA0}">
      <dsp:nvSpPr>
        <dsp:cNvPr id="0" name=""/>
        <dsp:cNvSpPr/>
      </dsp:nvSpPr>
      <dsp:spPr>
        <a:xfrm rot="2142401">
          <a:off x="1995959" y="2396952"/>
          <a:ext cx="1028744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1028744" y="19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84613" y="2390679"/>
        <a:ext cx="51437" cy="51437"/>
      </dsp:txXfrm>
    </dsp:sp>
    <dsp:sp modelId="{DB856121-AE51-436D-8DAA-4C3A5BF06B42}">
      <dsp:nvSpPr>
        <dsp:cNvPr id="0" name=""/>
        <dsp:cNvSpPr/>
      </dsp:nvSpPr>
      <dsp:spPr>
        <a:xfrm>
          <a:off x="2928009" y="2194506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Disposition not reached – Schedule for preliminary hearing</a:t>
          </a:r>
        </a:p>
      </dsp:txBody>
      <dsp:txXfrm>
        <a:off x="2958592" y="2225089"/>
        <a:ext cx="2027225" cy="983029"/>
      </dsp:txXfrm>
    </dsp:sp>
    <dsp:sp modelId="{D4EFDFAC-0C8F-49D1-B400-6D35F03E69C6}">
      <dsp:nvSpPr>
        <dsp:cNvPr id="0" name=""/>
        <dsp:cNvSpPr/>
      </dsp:nvSpPr>
      <dsp:spPr>
        <a:xfrm rot="19457599">
          <a:off x="4919707" y="2396952"/>
          <a:ext cx="1028744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1028744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08360" y="2390679"/>
        <a:ext cx="51437" cy="51437"/>
      </dsp:txXfrm>
    </dsp:sp>
    <dsp:sp modelId="{F8EA3FD6-DD44-444E-8D0E-F11D5D3E3A01}">
      <dsp:nvSpPr>
        <dsp:cNvPr id="0" name=""/>
        <dsp:cNvSpPr/>
      </dsp:nvSpPr>
      <dsp:spPr>
        <a:xfrm>
          <a:off x="5851757" y="1594094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Judge finds evidence to be insufficient</a:t>
          </a:r>
        </a:p>
      </dsp:txBody>
      <dsp:txXfrm>
        <a:off x="5882340" y="1624677"/>
        <a:ext cx="2027225" cy="983029"/>
      </dsp:txXfrm>
    </dsp:sp>
    <dsp:sp modelId="{19915D12-8448-4E96-A07F-9D77E48154CB}">
      <dsp:nvSpPr>
        <dsp:cNvPr id="0" name=""/>
        <dsp:cNvSpPr/>
      </dsp:nvSpPr>
      <dsp:spPr>
        <a:xfrm>
          <a:off x="7940149" y="2096746"/>
          <a:ext cx="835356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835356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8336943" y="2095308"/>
        <a:ext cx="41767" cy="41767"/>
      </dsp:txXfrm>
    </dsp:sp>
    <dsp:sp modelId="{235162DF-1C2C-4B9A-B985-FD9995B9307D}">
      <dsp:nvSpPr>
        <dsp:cNvPr id="0" name=""/>
        <dsp:cNvSpPr/>
      </dsp:nvSpPr>
      <dsp:spPr>
        <a:xfrm>
          <a:off x="8775505" y="1594094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Incarcerated person released on this case</a:t>
          </a:r>
        </a:p>
      </dsp:txBody>
      <dsp:txXfrm>
        <a:off x="8806088" y="1624677"/>
        <a:ext cx="2027225" cy="983029"/>
      </dsp:txXfrm>
    </dsp:sp>
    <dsp:sp modelId="{CEB3AA1C-30A4-4FB6-8740-FDA828977378}">
      <dsp:nvSpPr>
        <dsp:cNvPr id="0" name=""/>
        <dsp:cNvSpPr/>
      </dsp:nvSpPr>
      <dsp:spPr>
        <a:xfrm rot="2142401">
          <a:off x="4919707" y="2997365"/>
          <a:ext cx="1028744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1028744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08360" y="2991092"/>
        <a:ext cx="51437" cy="51437"/>
      </dsp:txXfrm>
    </dsp:sp>
    <dsp:sp modelId="{75442821-5F72-46F6-B933-EEFD48829EB9}">
      <dsp:nvSpPr>
        <dsp:cNvPr id="0" name=""/>
        <dsp:cNvSpPr/>
      </dsp:nvSpPr>
      <dsp:spPr>
        <a:xfrm>
          <a:off x="5851757" y="2794919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Motion to Suppress Evidence/Dismissal for Lack of Evidence</a:t>
          </a:r>
        </a:p>
      </dsp:txBody>
      <dsp:txXfrm>
        <a:off x="5882340" y="2825502"/>
        <a:ext cx="2027225" cy="983029"/>
      </dsp:txXfrm>
    </dsp:sp>
    <dsp:sp modelId="{D1AACBA1-A07F-416E-99BD-77662EA19337}">
      <dsp:nvSpPr>
        <dsp:cNvPr id="0" name=""/>
        <dsp:cNvSpPr/>
      </dsp:nvSpPr>
      <dsp:spPr>
        <a:xfrm>
          <a:off x="7940149" y="3297571"/>
          <a:ext cx="835356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835356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8336943" y="3296133"/>
        <a:ext cx="41767" cy="41767"/>
      </dsp:txXfrm>
    </dsp:sp>
    <dsp:sp modelId="{ACEFBA3C-71D5-45EE-B0DE-2B2B01F5CD80}">
      <dsp:nvSpPr>
        <dsp:cNvPr id="0" name=""/>
        <dsp:cNvSpPr/>
      </dsp:nvSpPr>
      <dsp:spPr>
        <a:xfrm>
          <a:off x="8775505" y="2794919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Settlement Conference</a:t>
          </a:r>
        </a:p>
      </dsp:txBody>
      <dsp:txXfrm>
        <a:off x="8806088" y="2825502"/>
        <a:ext cx="2027225" cy="983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1F512-E566-4A6A-8AB4-9EC8C6749CFB}">
      <dsp:nvSpPr>
        <dsp:cNvPr id="0" name=""/>
        <dsp:cNvSpPr/>
      </dsp:nvSpPr>
      <dsp:spPr>
        <a:xfrm>
          <a:off x="4262" y="693475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Change of plea – incarcerated person sentenced</a:t>
          </a:r>
        </a:p>
      </dsp:txBody>
      <dsp:txXfrm>
        <a:off x="34845" y="724058"/>
        <a:ext cx="2027225" cy="983029"/>
      </dsp:txXfrm>
    </dsp:sp>
    <dsp:sp modelId="{A78E40A1-4BC5-41A5-B7DF-71888529D2E8}">
      <dsp:nvSpPr>
        <dsp:cNvPr id="0" name=""/>
        <dsp:cNvSpPr/>
      </dsp:nvSpPr>
      <dsp:spPr>
        <a:xfrm>
          <a:off x="2092653" y="1196127"/>
          <a:ext cx="835356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835356" y="19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89447" y="1194689"/>
        <a:ext cx="41767" cy="41767"/>
      </dsp:txXfrm>
    </dsp:sp>
    <dsp:sp modelId="{34FF3BDD-DBDD-4374-A227-E21B5C00A3D4}">
      <dsp:nvSpPr>
        <dsp:cNvPr id="0" name=""/>
        <dsp:cNvSpPr/>
      </dsp:nvSpPr>
      <dsp:spPr>
        <a:xfrm>
          <a:off x="2928009" y="693475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Incarcerated person has 60 days to appeal sentence</a:t>
          </a:r>
        </a:p>
      </dsp:txBody>
      <dsp:txXfrm>
        <a:off x="2958592" y="724058"/>
        <a:ext cx="2027225" cy="983029"/>
      </dsp:txXfrm>
    </dsp:sp>
    <dsp:sp modelId="{750783D2-8A1A-4F39-85D7-ABEB635E3CBF}">
      <dsp:nvSpPr>
        <dsp:cNvPr id="0" name=""/>
        <dsp:cNvSpPr/>
      </dsp:nvSpPr>
      <dsp:spPr>
        <a:xfrm>
          <a:off x="4262" y="2494713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Jury Trial</a:t>
          </a:r>
        </a:p>
      </dsp:txBody>
      <dsp:txXfrm>
        <a:off x="34845" y="2525296"/>
        <a:ext cx="2027225" cy="983029"/>
      </dsp:txXfrm>
    </dsp:sp>
    <dsp:sp modelId="{F0CB9936-A596-4663-83ED-03C8D53AD096}">
      <dsp:nvSpPr>
        <dsp:cNvPr id="0" name=""/>
        <dsp:cNvSpPr/>
      </dsp:nvSpPr>
      <dsp:spPr>
        <a:xfrm rot="19457599">
          <a:off x="1995959" y="2697158"/>
          <a:ext cx="1028744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1028744" y="19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84613" y="2690886"/>
        <a:ext cx="51437" cy="51437"/>
      </dsp:txXfrm>
    </dsp:sp>
    <dsp:sp modelId="{668EA50C-66E2-48DF-84A1-06C19713828B}">
      <dsp:nvSpPr>
        <dsp:cNvPr id="0" name=""/>
        <dsp:cNvSpPr/>
      </dsp:nvSpPr>
      <dsp:spPr>
        <a:xfrm>
          <a:off x="2928009" y="1894300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Found not guilty</a:t>
          </a:r>
        </a:p>
      </dsp:txBody>
      <dsp:txXfrm>
        <a:off x="2958592" y="1924883"/>
        <a:ext cx="2027225" cy="983029"/>
      </dsp:txXfrm>
    </dsp:sp>
    <dsp:sp modelId="{33F5CEB3-E6D1-4A52-B9D8-E4B447A19D34}">
      <dsp:nvSpPr>
        <dsp:cNvPr id="0" name=""/>
        <dsp:cNvSpPr/>
      </dsp:nvSpPr>
      <dsp:spPr>
        <a:xfrm>
          <a:off x="5016401" y="2396952"/>
          <a:ext cx="835356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835356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13195" y="2395514"/>
        <a:ext cx="41767" cy="41767"/>
      </dsp:txXfrm>
    </dsp:sp>
    <dsp:sp modelId="{9AAE9472-CA6A-4B4F-BB27-AA49E0D8EF36}">
      <dsp:nvSpPr>
        <dsp:cNvPr id="0" name=""/>
        <dsp:cNvSpPr/>
      </dsp:nvSpPr>
      <dsp:spPr>
        <a:xfrm>
          <a:off x="5851757" y="1894300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Incarcerated person  released on this case</a:t>
          </a:r>
        </a:p>
      </dsp:txBody>
      <dsp:txXfrm>
        <a:off x="5882340" y="1924883"/>
        <a:ext cx="2027225" cy="983029"/>
      </dsp:txXfrm>
    </dsp:sp>
    <dsp:sp modelId="{4767B6BC-E58B-4D5B-872A-5458FB537B9E}">
      <dsp:nvSpPr>
        <dsp:cNvPr id="0" name=""/>
        <dsp:cNvSpPr/>
      </dsp:nvSpPr>
      <dsp:spPr>
        <a:xfrm rot="2142401">
          <a:off x="1995959" y="3297571"/>
          <a:ext cx="1028744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1028744" y="19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484613" y="3291298"/>
        <a:ext cx="51437" cy="51437"/>
      </dsp:txXfrm>
    </dsp:sp>
    <dsp:sp modelId="{B9CFD541-0FAD-43F9-9CC9-19E966506700}">
      <dsp:nvSpPr>
        <dsp:cNvPr id="0" name=""/>
        <dsp:cNvSpPr/>
      </dsp:nvSpPr>
      <dsp:spPr>
        <a:xfrm>
          <a:off x="2928009" y="3095125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Found guilty</a:t>
          </a:r>
        </a:p>
      </dsp:txBody>
      <dsp:txXfrm>
        <a:off x="2958592" y="3125708"/>
        <a:ext cx="2027225" cy="983029"/>
      </dsp:txXfrm>
    </dsp:sp>
    <dsp:sp modelId="{849FE634-33E7-4F96-9343-7736AF0B965A}">
      <dsp:nvSpPr>
        <dsp:cNvPr id="0" name=""/>
        <dsp:cNvSpPr/>
      </dsp:nvSpPr>
      <dsp:spPr>
        <a:xfrm>
          <a:off x="5016401" y="3597777"/>
          <a:ext cx="835356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835356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13195" y="3596339"/>
        <a:ext cx="41767" cy="41767"/>
      </dsp:txXfrm>
    </dsp:sp>
    <dsp:sp modelId="{FFD1A05B-5EC5-4A46-B9F1-5670018A9B0B}">
      <dsp:nvSpPr>
        <dsp:cNvPr id="0" name=""/>
        <dsp:cNvSpPr/>
      </dsp:nvSpPr>
      <dsp:spPr>
        <a:xfrm>
          <a:off x="5851757" y="3095125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Incarcerated person  sentenced</a:t>
          </a:r>
        </a:p>
      </dsp:txBody>
      <dsp:txXfrm>
        <a:off x="5882340" y="3125708"/>
        <a:ext cx="2027225" cy="983029"/>
      </dsp:txXfrm>
    </dsp:sp>
    <dsp:sp modelId="{DAEE2487-A42F-44E6-AD5A-408A615B14D6}">
      <dsp:nvSpPr>
        <dsp:cNvPr id="0" name=""/>
        <dsp:cNvSpPr/>
      </dsp:nvSpPr>
      <dsp:spPr>
        <a:xfrm>
          <a:off x="7940149" y="3597777"/>
          <a:ext cx="835356" cy="38891"/>
        </a:xfrm>
        <a:custGeom>
          <a:avLst/>
          <a:gdLst/>
          <a:ahLst/>
          <a:cxnLst/>
          <a:rect l="0" t="0" r="0" b="0"/>
          <a:pathLst>
            <a:path>
              <a:moveTo>
                <a:pt x="0" y="19445"/>
              </a:moveTo>
              <a:lnTo>
                <a:pt x="835356" y="194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8336943" y="3596339"/>
        <a:ext cx="41767" cy="41767"/>
      </dsp:txXfrm>
    </dsp:sp>
    <dsp:sp modelId="{7FF7540F-3D1D-4994-8E54-F11B1B03766D}">
      <dsp:nvSpPr>
        <dsp:cNvPr id="0" name=""/>
        <dsp:cNvSpPr/>
      </dsp:nvSpPr>
      <dsp:spPr>
        <a:xfrm>
          <a:off x="8775505" y="3095125"/>
          <a:ext cx="2088391" cy="1044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Incarcerated person has 60 days to appeal sentence</a:t>
          </a:r>
        </a:p>
      </dsp:txBody>
      <dsp:txXfrm>
        <a:off x="8806088" y="3125708"/>
        <a:ext cx="2027225" cy="983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4/18/2022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4/18/2022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6620" y="4570231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1264" y="4673814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4275" y="2535238"/>
            <a:ext cx="4743450" cy="1655762"/>
          </a:xfrm>
        </p:spPr>
        <p:txBody>
          <a:bodyPr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Header Pretext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5225" y="3675063"/>
            <a:ext cx="4743450" cy="2387600"/>
          </a:xfrm>
        </p:spPr>
        <p:txBody>
          <a:bodyPr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8000" b="1" spc="-300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r>
              <a:rPr lang="en-US" dirty="0"/>
              <a:t>Main Head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796105" y="5043951"/>
            <a:ext cx="1309242" cy="341564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1307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6995886" y="0"/>
            <a:ext cx="5196114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392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87580" y="479748"/>
            <a:ext cx="4998221" cy="5552718"/>
            <a:chOff x="407950" y="467048"/>
            <a:chExt cx="4998221" cy="5552718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4" name="Picture 13" descr="Bent Paper Shadow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8851876" y="-19618"/>
            <a:ext cx="3340124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3459" y="0"/>
            <a:ext cx="3368541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4619873" y="494319"/>
            <a:ext cx="4998221" cy="3565203"/>
            <a:chOff x="2712428" y="479748"/>
            <a:chExt cx="4998221" cy="3565203"/>
          </a:xfrm>
        </p:grpSpPr>
        <p:sp>
          <p:nvSpPr>
            <p:cNvPr id="18" name="Rectangle: Rounded Corners 17" descr="Photo Frame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9" name="Picture 18" descr="Bent Paper Shadow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4257667" y="3233441"/>
            <a:ext cx="4998221" cy="3551694"/>
            <a:chOff x="2757637" y="479748"/>
            <a:chExt cx="4998221" cy="3551694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4663711" y="3372294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582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Vertical 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6208469" y="441030"/>
            <a:ext cx="5253181" cy="6275796"/>
            <a:chOff x="407950" y="467048"/>
            <a:chExt cx="4998221" cy="5537478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36" name="Freeform: Shape 35" descr="Photo Frame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1218744" y="-194855"/>
            <a:ext cx="5660307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 dirty="0"/>
          </a:p>
        </p:txBody>
      </p:sp>
      <p:pic>
        <p:nvPicPr>
          <p:cNvPr id="14" name="Picture 13" descr="Bent Paper Shadow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993122" y="6150558"/>
            <a:ext cx="6548950" cy="10001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541400" y="180453"/>
            <a:ext cx="5030448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498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1 Tearout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598140" y="2673081"/>
            <a:ext cx="4998221" cy="3434410"/>
            <a:chOff x="407950" y="2585356"/>
            <a:chExt cx="4998221" cy="3434410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3" name="Picture 12" descr="Bent Paper Shadow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1025606" y="2837087"/>
            <a:ext cx="3576797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3775301" y="986584"/>
            <a:ext cx="8049685" cy="5531152"/>
            <a:chOff x="407950" y="2585356"/>
            <a:chExt cx="4998221" cy="3434410"/>
          </a:xfrm>
        </p:grpSpPr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8" name="Picture 17" descr="Bent Paper Shadow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172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He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566903" y="1526501"/>
            <a:ext cx="3696714" cy="4416337"/>
            <a:chOff x="1852184" y="1402431"/>
            <a:chExt cx="3696714" cy="4416337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969669" y="1706800"/>
            <a:ext cx="2839556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8079606" y="3095922"/>
            <a:ext cx="2524905" cy="3016416"/>
            <a:chOff x="8780832" y="2102391"/>
            <a:chExt cx="2524905" cy="3016416"/>
          </a:xfrm>
        </p:grpSpPr>
        <p:sp>
          <p:nvSpPr>
            <p:cNvPr id="13" name="Rectangle: Rounded Corners 12" descr="Photo Frame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5" name="Picture 14" descr="Bent Paper Shadow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8398642" y="3244656"/>
            <a:ext cx="1920252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3916252" y="602220"/>
            <a:ext cx="5658898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8181" y="556736"/>
            <a:ext cx="5395503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7552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0"/>
            <a:ext cx="5929873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96384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Insert or Drag &amp; Drop Your Photo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9047371" y="2814757"/>
            <a:ext cx="3055136" cy="3577948"/>
            <a:chOff x="8780832" y="2102391"/>
            <a:chExt cx="2524905" cy="3016416"/>
          </a:xfrm>
        </p:grpSpPr>
        <p:sp>
          <p:nvSpPr>
            <p:cNvPr id="36" name="Rectangle: Rounded Corners 35" descr="Photo Frame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37" name="Picture 36" descr="Bent Paper Shadow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9401569" y="2963149"/>
            <a:ext cx="2346740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5201193" y="410340"/>
            <a:ext cx="4998221" cy="3551694"/>
            <a:chOff x="2757637" y="479748"/>
            <a:chExt cx="4998221" cy="3551694"/>
          </a:xfrm>
        </p:grpSpPr>
        <p:sp>
          <p:nvSpPr>
            <p:cNvPr id="26" name="Rectangle: Rounded Corners 25" descr="Photo Frame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7" name="Picture 26" descr="Bent Paper Shadow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5679807" y="520165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55" name="Freeform: Shape 54" descr="Photo Frame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noProof="0" dirty="0"/>
            </a:p>
          </p:txBody>
        </p:sp>
        <p:pic>
          <p:nvPicPr>
            <p:cNvPr id="32" name="Picture 31" descr="Bent Paper Shadow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830203" y="3111385"/>
            <a:ext cx="4998221" cy="3561102"/>
            <a:chOff x="2756147" y="479748"/>
            <a:chExt cx="4998221" cy="3561102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4222469" y="3235548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7739" y="1161779"/>
            <a:ext cx="1920252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84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pic>
        <p:nvPicPr>
          <p:cNvPr id="7" name="Picture 4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45" y="0"/>
            <a:ext cx="10634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lot Screen with Tear Overl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9800" y="859672"/>
            <a:ext cx="1442714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423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2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9" y="1485900"/>
            <a:ext cx="11339242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7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94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378" y="1485900"/>
            <a:ext cx="540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619" y="1485900"/>
            <a:ext cx="540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02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8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378" y="2041163"/>
            <a:ext cx="540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5619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5619" y="2041163"/>
            <a:ext cx="540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47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0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20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38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8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50" y1="49667" x2="21250" y2="49667"/>
                        <a14:foregroundMark x1="37917" y1="42778" x2="37917" y2="42778"/>
                        <a14:foregroundMark x1="50347" y1="31444" x2="50347" y2="31444"/>
                        <a14:foregroundMark x1="63889" y1="34444" x2="63889" y2="3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71" y="0"/>
            <a:ext cx="6548846" cy="409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pic>
        <p:nvPicPr>
          <p:cNvPr id="8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458" y1="42111" x2="21458" y2="42111"/>
                        <a14:foregroundMark x1="38403" y1="46556" x2="38403" y2="46556"/>
                        <a14:foregroundMark x1="50625" y1="32333" x2="50625" y2="32333"/>
                        <a14:foregroundMark x1="62222" y1="35000" x2="62222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3947804"/>
            <a:ext cx="7453745" cy="41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pic>
        <p:nvPicPr>
          <p:cNvPr id="10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53" y1="48444" x2="19653" y2="48444"/>
                        <a14:backgroundMark x1="77917" y1="39667" x2="77917" y2="39667"/>
                        <a14:backgroundMark x1="81458" y1="47111" x2="81458" y2="47111"/>
                        <a14:backgroundMark x1="80347" y1="54000" x2="80347" y2="54000"/>
                        <a14:backgroundMark x1="78681" y1="59889" x2="78681" y2="59889"/>
                        <a14:backgroundMark x1="77639" y1="51556" x2="77639" y2="51556"/>
                        <a14:backgroundMark x1="76875" y1="61000" x2="76875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530" y="3657600"/>
            <a:ext cx="8180779" cy="46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58" y1="31889" x2="48958" y2="31889"/>
                        <a14:foregroundMark x1="50417" y1="42556" x2="50417" y2="42556"/>
                        <a14:foregroundMark x1="50417" y1="48222" x2="50417" y2="48222"/>
                        <a14:foregroundMark x1="50764" y1="53889" x2="50764" y2="53889"/>
                        <a14:foregroundMark x1="50625" y1="58333" x2="50625" y2="58333"/>
                        <a14:backgroundMark x1="78264" y1="39444" x2="78264" y2="39444"/>
                        <a14:backgroundMark x1="80486" y1="42222" x2="80486" y2="42222"/>
                        <a14:backgroundMark x1="80764" y1="47667" x2="80764" y2="47667"/>
                        <a14:backgroundMark x1="80903" y1="54222" x2="80903" y2="54222"/>
                        <a14:backgroundMark x1="79028" y1="57556" x2="79028" y2="5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2557" y="-615293"/>
            <a:ext cx="7021415" cy="39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2" descr="Related ima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583" y1="43778" x2="19583" y2="43778"/>
                        <a14:foregroundMark x1="37708" y1="36556" x2="37708" y2="36556"/>
                        <a14:foregroundMark x1="51458" y1="31000" x2="51458" y2="31000"/>
                        <a14:foregroundMark x1="63125" y1="33889" x2="63125" y2="33889"/>
                        <a14:foregroundMark x1="50278" y1="49333" x2="50278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68" y="1594193"/>
            <a:ext cx="8895567" cy="50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55C4E8F-8F51-4C86-BBC3-77D8B4E3D0EF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4/18/2022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EDA1DBB-CA02-461F-A40D-E348047CC467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&amp;url=http://www.popopics.com/wallpaper-download/game-of-thrones-chess-pawn-banner.html&amp;psig=AOvVaw3zzIDZjGBMKJ5GRQg08tvK&amp;ust=1533334169931824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www.google.com/url?sa=i&amp;rct=j&amp;q=&amp;esrc=s&amp;source=images&amp;cd=&amp;cad=rja&amp;uact=8&amp;ved=0ahUKEwjXvbaojvHYAhVM3GMKHXX4BJYQjRwIBw&amp;url=https://www.rtvgames.com/archive/index.php/t-113386-p-17.html&amp;psig=AOvVaw0dylT8Zj0IMiRj1ToA1siV&amp;ust=1516900811709028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://www.google.com/url?sa=i&amp;rct=j&amp;q=&amp;esrc=s&amp;source=images&amp;cd=&amp;cad=rja&amp;uact=8&amp;ved=2ahUKEwir9NyQkabZAhUHFHwKHVEWBu0QjRx6BAgAEAY&amp;url=http://www.pngall.com/scarlet-witch-png&amp;psig=AOvVaw02FjpKdb9z0Q7F9T0s6Unw&amp;ust=1518722663851322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source=images&amp;cd=&amp;cad=rja&amp;uact=8&amp;ved=&amp;url=http://www.massivemagazine.org.nz/booked-chapter-11-truth-stranger-fiction/&amp;psig=AOvVaw2XkuIaDMMuEQd3lBc3TI5Z&amp;ust=1511369569564927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source=images&amp;cd=&amp;cad=rja&amp;uact=8&amp;ved=&amp;url=http://www.massivemagazine.org.nz/booked-chapter-11-truth-stranger-fiction/&amp;psig=AOvVaw2XkuIaDMMuEQd3lBc3TI5Z&amp;ust=1511369569564927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sp.sdsheriff.com/DSB/DPD/Training/SitePages/Prebook%20Manual.aspxhttps:/ssp.sdsheriff.com/DSB/IPD/Training/SitePages/Prebook%20Manual.aspx" TargetMode="External"/><Relationship Id="rId13" Type="http://schemas.openxmlformats.org/officeDocument/2006/relationships/hyperlink" Target="http://www.sdcourt.ca.gov/pls/portal/docs/PAGE/SDCOURT/CRIMINAL2/CRIMINALRESOURCES/BAIL_SCHEDULE.PDF" TargetMode="External"/><Relationship Id="rId3" Type="http://schemas.openxmlformats.org/officeDocument/2006/relationships/hyperlink" Target="https://ssp.sdsheriff.com/DSB/DPD/Pages/default.aspx" TargetMode="External"/><Relationship Id="rId7" Type="http://schemas.openxmlformats.org/officeDocument/2006/relationships/hyperlink" Target="https://ssp.sdsheriff.com/DSB/DPD/Training/SitePages/Stock%20Clerk%20Manual.aspx" TargetMode="External"/><Relationship Id="rId12" Type="http://schemas.openxmlformats.org/officeDocument/2006/relationships/hyperlink" Target="https://cosd.sumtotal.host/Broker/public/homerealmdiscovery.aspx?wtrealm=https://cosd.sumtotal.host/core/&amp;wctx=&amp;wa=wsignin1.0&amp;whr=&amp;ReturnUrl=http://cosd.sumtotal.host/broker/Token/Saml11.ashx?wa%3dwsignin1.0%26wtrealm%3dhttps://cosd.sumtotal.host/core/%26wreply%3dhttps://cosd.sumtotal.host/Core//" TargetMode="External"/><Relationship Id="rId17" Type="http://schemas.openxmlformats.org/officeDocument/2006/relationships/hyperlink" Target="https://ssp.sdsheriff.com/DSB/DPD/Training/Training%20Bulletins/Forms/AllItems.aspx" TargetMode="External"/><Relationship Id="rId2" Type="http://schemas.openxmlformats.org/officeDocument/2006/relationships/hyperlink" Target="https://ssp.sdsheriff.com/Pages/default.aspx" TargetMode="External"/><Relationship Id="rId16" Type="http://schemas.openxmlformats.org/officeDocument/2006/relationships/hyperlink" Target="https://ssp.sdsheriff.com/DSB/DetentionPP/default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sp.sdsheriff.com/DSB/DPD/Training/SitePages/DIA%20Manual.aspx" TargetMode="External"/><Relationship Id="rId11" Type="http://schemas.openxmlformats.org/officeDocument/2006/relationships/hyperlink" Target="https://www.sdlaw.us/Agree/index.aspx?ReturnUrl=/Home/" TargetMode="External"/><Relationship Id="rId5" Type="http://schemas.openxmlformats.org/officeDocument/2006/relationships/hyperlink" Target="https://ssp.sdsheriff.com/DSB/DPD/Training/SitePages/DPT%20Manual.aspx" TargetMode="External"/><Relationship Id="rId15" Type="http://schemas.openxmlformats.org/officeDocument/2006/relationships/hyperlink" Target="https://ssp.sdsheriff.com/DepartmentResources/DeptPP/default.aspx" TargetMode="External"/><Relationship Id="rId10" Type="http://schemas.openxmlformats.org/officeDocument/2006/relationships/hyperlink" Target="https://ssp.sdsheriff.com/DSB/DPD/BOOKING%20ACCEPTANCE%20CRITERIA/BOOKING%20ACCEPTANCE%20CRITERIA%20rev%20021017.pdfhttps:/ssp.sdsheriff.com/DSB/IPD/BOOKING%20ACCEPTANCE%20CRITERIA/BOOKING%20ACCEPTANCE%20CRITERIA%20rev%20021017.pdf" TargetMode="External"/><Relationship Id="rId4" Type="http://schemas.openxmlformats.org/officeDocument/2006/relationships/hyperlink" Target="http://apps.sdsheriff.net/wij/wij.aspx" TargetMode="External"/><Relationship Id="rId9" Type="http://schemas.openxmlformats.org/officeDocument/2006/relationships/hyperlink" Target="https://ssp.sdsheriff.com/DSB/DPD/Training/SitePages/Sent%20Calc%20Manual.aspx" TargetMode="External"/><Relationship Id="rId14" Type="http://schemas.openxmlformats.org/officeDocument/2006/relationships/hyperlink" Target="http://leginfo.legislature.ca.gov/faces/codes.x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sp.sdsheriff.com/DSB/DPD/Training/Training%20Unit%20Manuals/DPT%20Manuals/UPDATES%203.0.pdf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F_mI-oTPK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6461" y="469076"/>
            <a:ext cx="10261600" cy="129540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/>
              <a:t>Detentions </a:t>
            </a:r>
            <a:br>
              <a:rPr lang="en-US" sz="4800" dirty="0"/>
            </a:br>
            <a:r>
              <a:rPr lang="en-US" sz="4800" dirty="0"/>
              <a:t>Processing Division</a:t>
            </a:r>
            <a:br>
              <a:rPr lang="en-US" sz="4000" dirty="0"/>
            </a:br>
            <a:br>
              <a:rPr lang="en-US" sz="3200" dirty="0"/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Phase II Day One</a:t>
            </a:r>
          </a:p>
        </p:txBody>
      </p:sp>
      <p:pic>
        <p:nvPicPr>
          <p:cNvPr id="8" name="Picture 2" descr="Image result for jail bus transfer giph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89796" l="7872" r="97085">
                        <a14:foregroundMark x1="29738" y1="58503" x2="29738" y2="58503"/>
                        <a14:foregroundMark x1="31778" y1="59864" x2="31778" y2="59864"/>
                        <a14:foregroundMark x1="49563" y1="59864" x2="49563" y2="59864"/>
                        <a14:foregroundMark x1="94169" y1="49660" x2="94169" y2="49660"/>
                        <a14:foregroundMark x1="94169" y1="54422" x2="94169" y2="54422"/>
                        <a14:foregroundMark x1="93878" y1="53061" x2="93878" y2="53061"/>
                        <a14:foregroundMark x1="93586" y1="47619" x2="93586" y2="47619"/>
                        <a14:foregroundMark x1="93586" y1="43537" x2="93586" y2="43537"/>
                        <a14:foregroundMark x1="93586" y1="43537" x2="93586" y2="43537"/>
                        <a14:foregroundMark x1="76676" y1="59184" x2="76676" y2="59184"/>
                        <a14:foregroundMark x1="94169" y1="34694" x2="94169" y2="3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24" y="4626887"/>
            <a:ext cx="6514416" cy="279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 Update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Take a few minutes to write down as many of the following:</a:t>
            </a:r>
          </a:p>
          <a:p>
            <a:pPr lvl="1"/>
            <a:r>
              <a:rPr lang="en-US" sz="1600" dirty="0"/>
              <a:t>Information you can find on a court paper</a:t>
            </a:r>
          </a:p>
          <a:p>
            <a:pPr lvl="2"/>
            <a:r>
              <a:rPr lang="en-US" sz="1400" dirty="0"/>
              <a:t>Example: Name, charges, etc..</a:t>
            </a:r>
          </a:p>
          <a:p>
            <a:pPr lvl="5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77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 Update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Court updates must be done through the Court Scheduling Navigator</a:t>
            </a:r>
          </a:p>
          <a:p>
            <a:pPr lvl="1"/>
            <a:r>
              <a:rPr lang="en-US" sz="2000" dirty="0"/>
              <a:t>Update charges, bail, Case number, ROC, future court date, and Disposition</a:t>
            </a:r>
          </a:p>
          <a:p>
            <a:r>
              <a:rPr lang="en-US" dirty="0"/>
              <a:t>Enhancements: Will NOT be entered </a:t>
            </a:r>
          </a:p>
          <a:p>
            <a:r>
              <a:rPr lang="en-US" dirty="0"/>
              <a:t>Infractions: Can be added </a:t>
            </a:r>
          </a:p>
          <a:p>
            <a:r>
              <a:rPr lang="en-US" dirty="0"/>
              <a:t>More charges: We are not required to list the additional charges</a:t>
            </a:r>
          </a:p>
          <a:p>
            <a:r>
              <a:rPr lang="en-US" dirty="0"/>
              <a:t>Wobblers: A charge can be a misdemeanor or felony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sz="2000" dirty="0"/>
              <a:t>Walter White</a:t>
            </a:r>
          </a:p>
          <a:p>
            <a:pPr lvl="1"/>
            <a:r>
              <a:rPr lang="en-US" dirty="0"/>
              <a:t>Jesse </a:t>
            </a:r>
            <a:r>
              <a:rPr lang="en-US" dirty="0" err="1"/>
              <a:t>Pinkman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96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3809" y="128789"/>
            <a:ext cx="6388189" cy="905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Court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589431" y="1339402"/>
            <a:ext cx="6297769" cy="4172755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800" dirty="0"/>
              <a:t>The basics of a court paper</a:t>
            </a:r>
          </a:p>
          <a:p>
            <a:pPr lvl="1" algn="r"/>
            <a:r>
              <a:rPr lang="en-US" sz="2000" dirty="0"/>
              <a:t>Pre-dispo/judgement minutes</a:t>
            </a:r>
          </a:p>
          <a:p>
            <a:pPr lvl="1" algn="r"/>
            <a:r>
              <a:rPr lang="en-US" sz="2000" dirty="0"/>
              <a:t>Court jurisdictions</a:t>
            </a:r>
          </a:p>
          <a:p>
            <a:pPr lvl="1" algn="r"/>
            <a:r>
              <a:rPr lang="en-US" sz="2000" dirty="0"/>
              <a:t>Name</a:t>
            </a:r>
          </a:p>
          <a:p>
            <a:pPr lvl="1" algn="r"/>
            <a:r>
              <a:rPr lang="en-US" sz="2000" dirty="0"/>
              <a:t>Case #</a:t>
            </a:r>
          </a:p>
          <a:p>
            <a:pPr lvl="1" algn="r"/>
            <a:r>
              <a:rPr lang="en-US" sz="2000" dirty="0"/>
              <a:t>JURIS #</a:t>
            </a:r>
          </a:p>
          <a:p>
            <a:pPr lvl="1" algn="r"/>
            <a:r>
              <a:rPr lang="en-US" sz="2000" dirty="0"/>
              <a:t>DOB</a:t>
            </a:r>
          </a:p>
          <a:p>
            <a:pPr lvl="1" algn="r"/>
            <a:r>
              <a:rPr lang="en-US" sz="2000" dirty="0"/>
              <a:t>Booking #</a:t>
            </a:r>
          </a:p>
          <a:p>
            <a:pPr lvl="1" algn="r"/>
            <a:r>
              <a:rPr lang="en-US" sz="2000" dirty="0"/>
              <a:t>Court/Future/Vacated</a:t>
            </a:r>
          </a:p>
          <a:p>
            <a:pPr lvl="1" algn="r"/>
            <a:r>
              <a:rPr lang="en-US" sz="2000" dirty="0"/>
              <a:t>Court/Hearing/Destination</a:t>
            </a:r>
          </a:p>
          <a:p>
            <a:pPr lvl="1" algn="r"/>
            <a:r>
              <a:rPr lang="en-US" sz="2000" dirty="0"/>
              <a:t>Specific court instructions</a:t>
            </a:r>
          </a:p>
          <a:p>
            <a:pPr lvl="1" algn="r"/>
            <a:r>
              <a:rPr lang="en-US" sz="2000" dirty="0"/>
              <a:t>Custody Status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Placeholder 4" descr="Close-up of books on shelves with more books blurred in foreground and background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r="8770"/>
          <a:stretch>
            <a:fillRect/>
          </a:stretch>
        </p:blipFill>
        <p:spPr>
          <a:xfrm>
            <a:off x="128788" y="1323535"/>
            <a:ext cx="5210937" cy="4208604"/>
          </a:xfrm>
        </p:spPr>
      </p:pic>
    </p:spTree>
    <p:extLst>
      <p:ext uri="{BB962C8B-B14F-4D97-AF65-F5344CB8AC3E}">
        <p14:creationId xmlns:p14="http://schemas.microsoft.com/office/powerpoint/2010/main" val="16688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7379" y="0"/>
            <a:ext cx="7611414" cy="127500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Complete the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D3F85-D1A8-4E50-86D3-17F3C3B6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822057"/>
            <a:ext cx="73342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7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76614" y="1246909"/>
            <a:ext cx="5449173" cy="5272643"/>
          </a:xfrm>
        </p:spPr>
        <p:txBody>
          <a:bodyPr numCol="1">
            <a:noAutofit/>
          </a:bodyPr>
          <a:lstStyle/>
          <a:p>
            <a:pPr algn="l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Helps the court determine why an inmate was scheduled for court</a:t>
            </a:r>
            <a:endParaRPr lang="en-US" sz="2000" dirty="0"/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ARR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FP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PHS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SAR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COTP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OTP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BR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JT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ID</a:t>
            </a:r>
          </a:p>
          <a:p>
            <a:pPr lvl="1">
              <a:buSzPct val="200000"/>
              <a:buFont typeface="Lucida Sans Unicode" panose="020B0602030504020204" pitchFamily="34" charset="0"/>
              <a:buChar char="‣"/>
            </a:pPr>
            <a:r>
              <a:rPr lang="en-US" sz="2000" dirty="0"/>
              <a:t>ZE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61" y="316872"/>
            <a:ext cx="5217508" cy="562672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Reason on Calendar</a:t>
            </a:r>
          </a:p>
        </p:txBody>
      </p:sp>
    </p:spTree>
    <p:extLst>
      <p:ext uri="{BB962C8B-B14F-4D97-AF65-F5344CB8AC3E}">
        <p14:creationId xmlns:p14="http://schemas.microsoft.com/office/powerpoint/2010/main" val="15797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085736" y="1651819"/>
            <a:ext cx="6456471" cy="3141407"/>
          </a:xfrm>
        </p:spPr>
        <p:txBody>
          <a:bodyPr numCol="2">
            <a:normAutofit fontScale="70000" lnSpcReduction="20000"/>
          </a:bodyPr>
          <a:lstStyle/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DNI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DISM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825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ROR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SPTS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CTS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SNT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B&amp;R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B(1)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B(2)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PROB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NINA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/>
              <a:t>ERR</a:t>
            </a:r>
          </a:p>
          <a:p>
            <a:pPr marL="571500" indent="-571500" algn="l">
              <a:buSzPct val="175000"/>
              <a:buFont typeface="Lucida Sans Unicode" panose="020B0602030504020204" pitchFamily="34" charset="0"/>
              <a:buChar char="‣"/>
            </a:pPr>
            <a:r>
              <a:rPr lang="en-US" sz="3600" dirty="0" err="1"/>
              <a:t>oth</a:t>
            </a:r>
            <a:endParaRPr lang="en-US" sz="3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7379" y="0"/>
            <a:ext cx="7611414" cy="127500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Dispositions/Custody Status/Release Types</a:t>
            </a:r>
          </a:p>
        </p:txBody>
      </p:sp>
    </p:spTree>
    <p:extLst>
      <p:ext uri="{BB962C8B-B14F-4D97-AF65-F5344CB8AC3E}">
        <p14:creationId xmlns:p14="http://schemas.microsoft.com/office/powerpoint/2010/main" val="313624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Arrest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3808"/>
            <a:ext cx="10972800" cy="401235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B-Bookings</a:t>
            </a:r>
          </a:p>
          <a:p>
            <a:pPr lvl="0"/>
            <a:r>
              <a:rPr lang="en-US" dirty="0"/>
              <a:t>Remands</a:t>
            </a:r>
          </a:p>
          <a:p>
            <a:pPr lvl="0"/>
            <a:r>
              <a:rPr lang="en-US" dirty="0"/>
              <a:t>Multiple arrests</a:t>
            </a:r>
          </a:p>
          <a:p>
            <a:pPr lvl="0"/>
            <a:r>
              <a:rPr lang="en-US" dirty="0"/>
              <a:t>Rebooking Booked &amp; Hold arrest types</a:t>
            </a:r>
          </a:p>
          <a:p>
            <a:pPr marL="114300" lvl="0" indent="0">
              <a:buNone/>
            </a:pPr>
            <a:endParaRPr lang="en-US" b="1" dirty="0"/>
          </a:p>
          <a:p>
            <a:pPr lvl="1"/>
            <a:r>
              <a:rPr lang="en-US" sz="2000" dirty="0"/>
              <a:t>Ex:  Out of County, Federal Warrants, ICE Holds, etc.</a:t>
            </a:r>
            <a:endParaRPr lang="en-US" sz="2000" b="1" dirty="0"/>
          </a:p>
          <a:p>
            <a:pPr lvl="1"/>
            <a:r>
              <a:rPr lang="en-US" dirty="0"/>
              <a:t>Contact outer facilities to re-book holds, otherwise can result in an over detention</a:t>
            </a:r>
            <a:endParaRPr lang="en-US" b="1" dirty="0"/>
          </a:p>
          <a:p>
            <a:pPr lvl="1"/>
            <a:r>
              <a:rPr lang="en-US" dirty="0"/>
              <a:t>The Arresting Agency will be SDSO and the Billing Agency will be SDSO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25" y="474799"/>
            <a:ext cx="11014229" cy="1039427"/>
          </a:xfrm>
        </p:spPr>
        <p:txBody>
          <a:bodyPr/>
          <a:lstStyle/>
          <a:p>
            <a:r>
              <a:rPr lang="en-US" dirty="0"/>
              <a:t>Bail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7800" y="1189357"/>
            <a:ext cx="12004040" cy="4860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The court may order a defendant to appear for a bail review  hearing as well as a further proceedings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Must be entered on last active charge line in JIMS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855200" cy="17526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493846" y="6050283"/>
            <a:ext cx="751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Note:  </a:t>
            </a:r>
            <a:r>
              <a:rPr lang="en-US" dirty="0">
                <a:solidFill>
                  <a:prstClr val="black"/>
                </a:solidFill>
              </a:rPr>
              <a:t>If the incarcerated person post bail, the Bail Review date will be removed and replaced with the Further Proceedings date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9939" r="61606" b="55274"/>
          <a:stretch/>
        </p:blipFill>
        <p:spPr bwMode="auto">
          <a:xfrm>
            <a:off x="584200" y="2651759"/>
            <a:ext cx="11242040" cy="3398523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scarlet witch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3867" r="6307" b="18371"/>
          <a:stretch/>
        </p:blipFill>
        <p:spPr bwMode="auto">
          <a:xfrm>
            <a:off x="10445623" y="0"/>
            <a:ext cx="1999233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3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0" y="914400"/>
            <a:ext cx="9366325" cy="838200"/>
          </a:xfrm>
        </p:spPr>
        <p:txBody>
          <a:bodyPr>
            <a:normAutofit/>
          </a:bodyPr>
          <a:lstStyle/>
          <a:p>
            <a:r>
              <a:rPr lang="en-US" dirty="0"/>
              <a:t>Update Per PC 17(B)(4)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1" y="2133601"/>
            <a:ext cx="9036423" cy="3508977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it?</a:t>
            </a:r>
          </a:p>
          <a:p>
            <a:pPr lvl="1"/>
            <a:r>
              <a:rPr lang="en-US" dirty="0"/>
              <a:t>An order to change an offense from a Felony to a Misdemeanor</a:t>
            </a:r>
          </a:p>
          <a:p>
            <a:r>
              <a:rPr lang="en-US" dirty="0"/>
              <a:t>How is this done?</a:t>
            </a:r>
          </a:p>
          <a:p>
            <a:pPr lvl="1"/>
            <a:r>
              <a:rPr lang="en-US" dirty="0"/>
              <a:t>Update the original charge, do not add a new charge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0" y="914400"/>
            <a:ext cx="9366325" cy="838200"/>
          </a:xfrm>
        </p:spPr>
        <p:txBody>
          <a:bodyPr>
            <a:normAutofit/>
          </a:bodyPr>
          <a:lstStyle/>
          <a:p>
            <a:r>
              <a:rPr lang="en-US" dirty="0"/>
              <a:t>Update Per PC 17(B)(4)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r="2728"/>
          <a:stretch/>
        </p:blipFill>
        <p:spPr bwMode="auto">
          <a:xfrm>
            <a:off x="738389" y="2309611"/>
            <a:ext cx="1066370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8" r="490" b="-369"/>
          <a:stretch/>
        </p:blipFill>
        <p:spPr bwMode="auto">
          <a:xfrm>
            <a:off x="739822" y="2269900"/>
            <a:ext cx="10805375" cy="364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947987"/>
          </a:xfrm>
        </p:spPr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" y="4884956"/>
            <a:ext cx="833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/>
              <a:t>Your name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/>
              <a:t>What Facility and shift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/>
              <a:t>Where you are in your training</a:t>
            </a:r>
          </a:p>
        </p:txBody>
      </p:sp>
    </p:spTree>
    <p:extLst>
      <p:ext uri="{BB962C8B-B14F-4D97-AF65-F5344CB8AC3E}">
        <p14:creationId xmlns:p14="http://schemas.microsoft.com/office/powerpoint/2010/main" val="562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55" y="385916"/>
            <a:ext cx="104775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SDLAW- Matching a document number to correct arrest in JIMS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1" y="2164080"/>
            <a:ext cx="8244840" cy="231648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Right Arrow Callout 5"/>
          <p:cNvSpPr/>
          <p:nvPr/>
        </p:nvSpPr>
        <p:spPr>
          <a:xfrm>
            <a:off x="373381" y="1524000"/>
            <a:ext cx="2103122" cy="2613660"/>
          </a:xfrm>
          <a:prstGeom prst="rightArrowCallou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Times New Roman"/>
                <a:ea typeface="Calibri"/>
                <a:cs typeface="Times New Roman"/>
              </a:rPr>
              <a:t>The case number found on the court document will be entered on the DA10 screen</a:t>
            </a:r>
            <a:endParaRPr lang="en-US" sz="1600" dirty="0">
              <a:effectLst/>
              <a:latin typeface="Cambria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200" dirty="0">
              <a:effectLst/>
              <a:latin typeface="Cambria"/>
              <a:ea typeface="Calibri"/>
              <a:cs typeface="Times New Roman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1" y="4922520"/>
            <a:ext cx="8244840" cy="172021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Right Arrow Callout 7"/>
          <p:cNvSpPr/>
          <p:nvPr/>
        </p:nvSpPr>
        <p:spPr>
          <a:xfrm>
            <a:off x="83821" y="4884420"/>
            <a:ext cx="2392682" cy="1630680"/>
          </a:xfrm>
          <a:prstGeom prst="rightArrowCallou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An inquiry on SD Law's DA10 screen will be used</a:t>
            </a:r>
            <a:endParaRPr lang="en-US" dirty="0">
              <a:effectLst/>
              <a:latin typeface="Cambria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200" dirty="0">
              <a:effectLst/>
              <a:latin typeface="Cambria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60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04" y="371168"/>
            <a:ext cx="104775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SDLAW- Matching a document number to correct arrest in JIMS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30036" r="-43" b="15574"/>
          <a:stretch/>
        </p:blipFill>
        <p:spPr bwMode="auto">
          <a:xfrm>
            <a:off x="2586987" y="1548448"/>
            <a:ext cx="7353935" cy="214122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ight Arrow Callout 9"/>
          <p:cNvSpPr/>
          <p:nvPr/>
        </p:nvSpPr>
        <p:spPr>
          <a:xfrm>
            <a:off x="243840" y="2619058"/>
            <a:ext cx="2316797" cy="1770062"/>
          </a:xfrm>
          <a:prstGeom prst="rightArrowCallou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The agency, offense date and location will be matched with what is shown on JIMS</a:t>
            </a:r>
            <a:endParaRPr lang="en-US" sz="1400" dirty="0">
              <a:effectLst/>
              <a:latin typeface="Cambria"/>
              <a:ea typeface="Calibri"/>
              <a:cs typeface="Times New Roman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51" y="3810000"/>
            <a:ext cx="6491605" cy="124968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41" y="5280660"/>
            <a:ext cx="6189025" cy="146939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13" name="Right Arrow Callout 12"/>
          <p:cNvSpPr/>
          <p:nvPr/>
        </p:nvSpPr>
        <p:spPr>
          <a:xfrm>
            <a:off x="1006784" y="5056505"/>
            <a:ext cx="1943259" cy="1746885"/>
          </a:xfrm>
          <a:prstGeom prst="righ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Found under Full Personal Data, the location of arrest can also be matched</a:t>
            </a:r>
            <a:endParaRPr lang="en-US" sz="1400" dirty="0">
              <a:effectLst/>
              <a:latin typeface="Cambria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94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410" y="415413"/>
            <a:ext cx="104775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SDLAW- Matching a document number to correct arrest in JIMS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30" y="1876421"/>
            <a:ext cx="7283450" cy="461581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15" name="Left Arrow Callout 14"/>
          <p:cNvSpPr/>
          <p:nvPr/>
        </p:nvSpPr>
        <p:spPr>
          <a:xfrm>
            <a:off x="8861743" y="4184328"/>
            <a:ext cx="2964497" cy="2047240"/>
          </a:xfrm>
          <a:prstGeom prst="lef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mbria"/>
                <a:ea typeface="Calibri"/>
                <a:cs typeface="Times New Roman"/>
              </a:rPr>
              <a:t>Add the Document Number on all applicable charges</a:t>
            </a:r>
          </a:p>
        </p:txBody>
      </p:sp>
      <p:sp>
        <p:nvSpPr>
          <p:cNvPr id="16" name="Up Arrow Callout 15"/>
          <p:cNvSpPr/>
          <p:nvPr/>
        </p:nvSpPr>
        <p:spPr>
          <a:xfrm>
            <a:off x="1370889" y="2910841"/>
            <a:ext cx="3038314" cy="1639248"/>
          </a:xfrm>
          <a:prstGeom prst="up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Once matched, add the Document number in JIMS</a:t>
            </a:r>
            <a:endParaRPr lang="en-US" sz="2000" dirty="0">
              <a:effectLst/>
              <a:latin typeface="Cambria"/>
              <a:ea typeface="Calibri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200" dirty="0">
              <a:effectLst/>
              <a:latin typeface="Cambria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906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886" y="1442433"/>
            <a:ext cx="5230719" cy="4868215"/>
          </a:xfrm>
          <a:prstGeom prst="rect">
            <a:avLst/>
          </a:prstGeom>
        </p:spPr>
        <p:txBody>
          <a:bodyPr vert="horz" lIns="0" tIns="45720" rIns="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50000"/>
              <a:buFont typeface="Lucida Sans Unicode" panose="020B0602030504020204" pitchFamily="34" charset="0"/>
              <a:buChar char="‣"/>
            </a:pPr>
            <a:r>
              <a:rPr lang="en-US" sz="3200" dirty="0" err="1"/>
              <a:t>Archila</a:t>
            </a:r>
            <a:endParaRPr lang="en-US" sz="3200" dirty="0"/>
          </a:p>
          <a:p>
            <a:pPr>
              <a:buClr>
                <a:schemeClr val="accent1"/>
              </a:buClr>
              <a:buSzPct val="150000"/>
              <a:buFont typeface="Lucida Sans Unicode" panose="020B0602030504020204" pitchFamily="34" charset="0"/>
              <a:buChar char="‣"/>
            </a:pPr>
            <a:r>
              <a:rPr lang="en-US" sz="3200" dirty="0"/>
              <a:t>Leeon</a:t>
            </a:r>
          </a:p>
          <a:p>
            <a:pPr>
              <a:buClr>
                <a:schemeClr val="accent1"/>
              </a:buClr>
              <a:buSzPct val="150000"/>
              <a:buFont typeface="Lucida Sans Unicode" panose="020B0602030504020204" pitchFamily="34" charset="0"/>
              <a:buChar char="‣"/>
            </a:pPr>
            <a:r>
              <a:rPr lang="en-US" sz="3200" dirty="0"/>
              <a:t>McLucas</a:t>
            </a:r>
          </a:p>
          <a:p>
            <a:pPr>
              <a:buClr>
                <a:schemeClr val="accent1"/>
              </a:buClr>
              <a:buSzPct val="150000"/>
              <a:buFont typeface="Lucida Sans Unicode" panose="020B0602030504020204" pitchFamily="34" charset="0"/>
              <a:buChar char="‣"/>
            </a:pPr>
            <a:r>
              <a:rPr lang="en-US" sz="3200" dirty="0"/>
              <a:t>Tello</a:t>
            </a:r>
          </a:p>
          <a:p>
            <a:pPr>
              <a:buClr>
                <a:schemeClr val="accent1"/>
              </a:buClr>
              <a:buSzPct val="150000"/>
              <a:buFont typeface="Lucida Sans Unicode" panose="020B0602030504020204" pitchFamily="34" charset="0"/>
              <a:buChar char="‣"/>
            </a:pPr>
            <a:r>
              <a:rPr lang="en-US" sz="3200" dirty="0"/>
              <a:t>Templeton</a:t>
            </a:r>
          </a:p>
          <a:p>
            <a:pPr>
              <a:buClr>
                <a:schemeClr val="accent1"/>
              </a:buClr>
              <a:buSzPct val="150000"/>
              <a:buFont typeface="Lucida Sans Unicode" panose="020B0602030504020204" pitchFamily="34" charset="0"/>
              <a:buChar char="‣"/>
            </a:pPr>
            <a:r>
              <a:rPr lang="en-US" sz="3200" dirty="0"/>
              <a:t>Thomas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7753" y="51515"/>
            <a:ext cx="7611414" cy="127500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EXERCISES</a:t>
            </a:r>
          </a:p>
        </p:txBody>
      </p:sp>
      <p:pic>
        <p:nvPicPr>
          <p:cNvPr id="3074" name="Picture 2" descr="Related image">
            <a:hlinkClick r:id="rId2"/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r="264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3761" y="316871"/>
            <a:ext cx="6988712" cy="86299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b="1" kern="1200" cap="all" baseline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dirty="0">
                <a:solidFill>
                  <a:schemeClr val="accent1"/>
                </a:solidFill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7695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 Types:</a:t>
            </a:r>
          </a:p>
          <a:p>
            <a:pPr lvl="1"/>
            <a:r>
              <a:rPr lang="en-US" sz="2000" dirty="0"/>
              <a:t>DAPU: District Attorney Pick-up</a:t>
            </a:r>
          </a:p>
          <a:p>
            <a:pPr lvl="1"/>
            <a:r>
              <a:rPr lang="en-US" sz="2000" dirty="0"/>
              <a:t>GPS: GPS device needs to be installed on an i</a:t>
            </a:r>
            <a:r>
              <a:rPr lang="en-US" dirty="0"/>
              <a:t>ncarcerated individual</a:t>
            </a:r>
            <a:r>
              <a:rPr lang="en-US" sz="2000" dirty="0"/>
              <a:t> prior to release</a:t>
            </a:r>
          </a:p>
          <a:p>
            <a:pPr lvl="1"/>
            <a:r>
              <a:rPr lang="en-US" sz="2000" dirty="0"/>
              <a:t>JBCT: Jail Based Competency Treatment</a:t>
            </a:r>
          </a:p>
          <a:p>
            <a:pPr lvl="1"/>
            <a:r>
              <a:rPr lang="en-US" sz="2000" dirty="0"/>
              <a:t>LEPU: Law Enforcement Pick-up</a:t>
            </a:r>
          </a:p>
          <a:p>
            <a:pPr lvl="1"/>
            <a:r>
              <a:rPr lang="en-US" sz="2000" dirty="0"/>
              <a:t>PKUP-Schedules an i</a:t>
            </a:r>
            <a:r>
              <a:rPr lang="en-US" dirty="0"/>
              <a:t>ncarcerated individual</a:t>
            </a:r>
            <a:r>
              <a:rPr lang="en-US" sz="2000" dirty="0"/>
              <a:t> for pick-up by other agencies, Courtesy Housing or </a:t>
            </a:r>
            <a:r>
              <a:rPr lang="en-US" sz="2000" dirty="0" err="1"/>
              <a:t>Enroute</a:t>
            </a:r>
            <a:r>
              <a:rPr lang="en-US" sz="2000" dirty="0"/>
              <a:t> </a:t>
            </a:r>
            <a:r>
              <a:rPr lang="en-US" dirty="0"/>
              <a:t>Incarcerated individual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RPCO-Releases an i</a:t>
            </a:r>
            <a:r>
              <a:rPr lang="en-US" dirty="0"/>
              <a:t>ncarcerated individual</a:t>
            </a:r>
            <a:r>
              <a:rPr lang="en-US" sz="2000" dirty="0"/>
              <a:t> on </a:t>
            </a:r>
            <a:r>
              <a:rPr lang="en-US" dirty="0"/>
              <a:t>their </a:t>
            </a:r>
            <a:r>
              <a:rPr lang="en-US" sz="2000" dirty="0"/>
              <a:t>own to the streets </a:t>
            </a:r>
            <a:r>
              <a:rPr lang="en-US" dirty="0"/>
              <a:t>on</a:t>
            </a:r>
            <a:r>
              <a:rPr lang="en-US" sz="2000" dirty="0"/>
              <a:t> a specific date/time per court order </a:t>
            </a:r>
          </a:p>
          <a:p>
            <a:pPr lvl="1"/>
            <a:r>
              <a:rPr lang="en-US" sz="2000" dirty="0"/>
              <a:t>TRAN: </a:t>
            </a:r>
            <a:r>
              <a:rPr lang="en-US" dirty="0"/>
              <a:t>Incarcerated individuals</a:t>
            </a:r>
            <a:r>
              <a:rPr lang="en-US" sz="2000" dirty="0"/>
              <a:t> being transferred to different facilities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Destination</a:t>
            </a:r>
          </a:p>
          <a:p>
            <a:pPr lvl="1"/>
            <a:r>
              <a:rPr lang="en-US" sz="2000" dirty="0"/>
              <a:t>NO BUS: Utilized when representatives or agents contact the facility to make pick-up arrangements for </a:t>
            </a:r>
            <a:r>
              <a:rPr lang="en-US" dirty="0"/>
              <a:t>incarcerated individual </a:t>
            </a:r>
            <a:r>
              <a:rPr lang="en-US" sz="2000" dirty="0"/>
              <a:t>or when an inmate is being released out of the same facility from which they are housed. </a:t>
            </a:r>
          </a:p>
          <a:p>
            <a:pPr lvl="1"/>
            <a:r>
              <a:rPr lang="en-US" sz="2000" dirty="0"/>
              <a:t>Facility: Utilized when an </a:t>
            </a:r>
            <a:r>
              <a:rPr lang="en-US" dirty="0"/>
              <a:t>incarcerated individual</a:t>
            </a:r>
            <a:r>
              <a:rPr lang="en-US" sz="2000" dirty="0"/>
              <a:t> is being released out of another facility from where they are housed. </a:t>
            </a:r>
          </a:p>
          <a:p>
            <a:r>
              <a:rPr lang="en-US" dirty="0"/>
              <a:t>Enter information pertinent to the pick-up in the </a:t>
            </a:r>
            <a:r>
              <a:rPr lang="en-US" i="1" dirty="0"/>
              <a:t>Comments</a:t>
            </a:r>
            <a:r>
              <a:rPr lang="en-US" dirty="0"/>
              <a:t> field</a:t>
            </a:r>
          </a:p>
          <a:p>
            <a:r>
              <a:rPr lang="en-US" dirty="0"/>
              <a:t>NOTE: Due to officer safety concerns, NEVER enter this information under the notes section of the Maintenance screen in JIMS.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/>
          <a:lstStyle/>
          <a:p>
            <a:pPr algn="ctr"/>
            <a:r>
              <a:rPr lang="en-US" dirty="0"/>
              <a:t>SCHEDULING EVENTS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286" y="1076631"/>
            <a:ext cx="4702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To access: IMS &gt; Schedule &gt; Schedule Events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17" y="1076631"/>
            <a:ext cx="6619449" cy="519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9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endSnd/>
        </p:sndAc>
      </p:transition>
    </mc:Choice>
    <mc:Fallback xmlns="">
      <p:transition spd="slow">
        <p:dissolve/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60" y="2344992"/>
            <a:ext cx="7568633" cy="301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SCHEDULING EVENTS</a:t>
            </a:r>
          </a:p>
        </p:txBody>
      </p:sp>
      <p:sp>
        <p:nvSpPr>
          <p:cNvPr id="7" name="Left Arrow Callout 6"/>
          <p:cNvSpPr/>
          <p:nvPr/>
        </p:nvSpPr>
        <p:spPr>
          <a:xfrm>
            <a:off x="9377936" y="1574663"/>
            <a:ext cx="2612503" cy="204724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42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mbria"/>
                <a:ea typeface="Calibri"/>
                <a:cs typeface="Times New Roman"/>
              </a:rPr>
              <a:t>NO BUS – Hold For Pick Up – No Bus 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67762" y="2019442"/>
            <a:ext cx="2316797" cy="200686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2616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Times New Roman"/>
                <a:ea typeface="Calibri"/>
                <a:cs typeface="Times New Roman"/>
              </a:rPr>
              <a:t>Enter the time and date according to the event</a:t>
            </a:r>
            <a:endParaRPr lang="en-US" sz="2400" dirty="0">
              <a:effectLst/>
              <a:latin typeface="Cambria"/>
              <a:ea typeface="Calibri"/>
              <a:cs typeface="Times New Roman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2728451" y="1321372"/>
            <a:ext cx="3421626" cy="1023620"/>
          </a:xfrm>
          <a:prstGeom prst="down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RPCO – Release Per Court Order or PKUP – Pick UP By Agency</a:t>
            </a:r>
          </a:p>
        </p:txBody>
      </p:sp>
      <p:sp>
        <p:nvSpPr>
          <p:cNvPr id="15" name="Up Arrow Callout 14"/>
          <p:cNvSpPr/>
          <p:nvPr/>
        </p:nvSpPr>
        <p:spPr>
          <a:xfrm>
            <a:off x="2211546" y="5218752"/>
            <a:ext cx="3038314" cy="1639248"/>
          </a:xfrm>
          <a:prstGeom prst="up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Enter information according to the event</a:t>
            </a:r>
            <a:r>
              <a:rPr lang="en-US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200" dirty="0">
              <a:effectLst/>
              <a:latin typeface="Cambria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559" y="2344992"/>
            <a:ext cx="7568633" cy="297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93309" y="1594244"/>
            <a:ext cx="8091910" cy="902559"/>
          </a:xfrm>
          <a:prstGeom prst="rect">
            <a:avLst/>
          </a:prstGeom>
        </p:spPr>
        <p:txBody>
          <a:bodyPr vert="horz" lIns="0" tIns="45720" rIns="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sz="3200" dirty="0">
                <a:solidFill>
                  <a:schemeClr val="accent1"/>
                </a:solidFill>
              </a:rPr>
              <a:t>Example # 1 - PKUP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59" y="2344991"/>
            <a:ext cx="7542034" cy="300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93309" y="1591978"/>
            <a:ext cx="8091910" cy="902559"/>
          </a:xfrm>
          <a:prstGeom prst="rect">
            <a:avLst/>
          </a:prstGeom>
        </p:spPr>
        <p:txBody>
          <a:bodyPr vert="horz" lIns="0" tIns="45720" rIns="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50000"/>
              <a:buNone/>
            </a:pPr>
            <a:r>
              <a:rPr lang="en-US" sz="3200" dirty="0">
                <a:solidFill>
                  <a:schemeClr val="accent1"/>
                </a:solidFill>
              </a:rPr>
              <a:t>Example # 2 - RPCO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endSnd/>
        </p:sndAc>
      </p:transition>
    </mc:Choice>
    <mc:Fallback xmlns="">
      <p:transition spd="slow">
        <p:dissolv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8" grpId="0"/>
      <p:bldP spid="18" grpId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3761" y="1325689"/>
            <a:ext cx="4617077" cy="5177308"/>
          </a:xfrm>
          <a:prstGeom prst="rect">
            <a:avLst/>
          </a:prstGeom>
        </p:spPr>
        <p:txBody>
          <a:bodyPr vert="horz" lIns="0" tIns="45720" rIns="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200000"/>
              <a:buFont typeface="Lucida Sans Unicode" panose="020B0602030504020204" pitchFamily="34" charset="0"/>
              <a:buChar char="‣"/>
            </a:pPr>
            <a:r>
              <a:rPr lang="en-US" sz="3200" dirty="0"/>
              <a:t>Lackey</a:t>
            </a:r>
          </a:p>
          <a:p>
            <a:pPr>
              <a:buClr>
                <a:schemeClr val="accent1"/>
              </a:buClr>
              <a:buSzPct val="200000"/>
              <a:buFont typeface="Lucida Sans Unicode" panose="020B0602030504020204" pitchFamily="34" charset="0"/>
              <a:buChar char="‣"/>
            </a:pPr>
            <a:r>
              <a:rPr lang="en-US" sz="3200" dirty="0"/>
              <a:t>Lafond</a:t>
            </a:r>
          </a:p>
          <a:p>
            <a:pPr>
              <a:buClr>
                <a:schemeClr val="accent1"/>
              </a:buClr>
              <a:buSzPct val="200000"/>
              <a:buFont typeface="Lucida Sans Unicode" panose="020B0602030504020204" pitchFamily="34" charset="0"/>
              <a:buChar char="‣"/>
            </a:pPr>
            <a:r>
              <a:rPr lang="en-US" sz="3200" dirty="0"/>
              <a:t>Outlaw</a:t>
            </a:r>
          </a:p>
          <a:p>
            <a:pPr>
              <a:buClr>
                <a:schemeClr val="accent1"/>
              </a:buClr>
              <a:buSzPct val="200000"/>
              <a:buFont typeface="Lucida Sans Unicode" panose="020B0602030504020204" pitchFamily="34" charset="0"/>
              <a:buChar char="‣"/>
            </a:pPr>
            <a:r>
              <a:rPr lang="en-US" sz="3200" dirty="0"/>
              <a:t>Todd</a:t>
            </a:r>
          </a:p>
          <a:p>
            <a:pPr>
              <a:buClr>
                <a:schemeClr val="accent1"/>
              </a:buClr>
              <a:buSzPct val="200000"/>
              <a:buFont typeface="Lucida Sans Unicode" panose="020B0602030504020204" pitchFamily="34" charset="0"/>
              <a:buChar char="‣"/>
            </a:pPr>
            <a:r>
              <a:rPr lang="en-US" sz="3200" dirty="0"/>
              <a:t>Tolusas</a:t>
            </a:r>
          </a:p>
          <a:p>
            <a:pPr>
              <a:buClr>
                <a:schemeClr val="accent1"/>
              </a:buClr>
              <a:buSzPct val="200000"/>
              <a:buFont typeface="Lucida Sans Unicode" panose="020B0602030504020204" pitchFamily="34" charset="0"/>
              <a:buChar char="‣"/>
            </a:pPr>
            <a:r>
              <a:rPr lang="en-US" sz="3200" dirty="0"/>
              <a:t>Whitaker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7753" y="51515"/>
            <a:ext cx="7611414" cy="127500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EXERCISES</a:t>
            </a:r>
          </a:p>
        </p:txBody>
      </p:sp>
      <p:pic>
        <p:nvPicPr>
          <p:cNvPr id="3074" name="Picture 2" descr="Related image">
            <a:hlinkClick r:id="rId2"/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r="264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3761" y="316871"/>
            <a:ext cx="6988712" cy="86299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b="1" kern="1200" cap="all" baseline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dirty="0">
                <a:solidFill>
                  <a:schemeClr val="accent1"/>
                </a:solidFill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19954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1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/>
              <a:ea typeface="+mn-ea"/>
              <a:cs typeface="+mn-cs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B23E0EC4-63FF-4A08-A232-B0762D5B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13" y="669925"/>
            <a:ext cx="717677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Procedure M.5 – Taking appropriate action </a:t>
            </a:r>
          </a:p>
        </p:txBody>
      </p:sp>
      <p:cxnSp>
        <p:nvCxnSpPr>
          <p:cNvPr id="1072" name="Straight Connector 1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AB7B4A-ED87-4D9B-9780-AF98BC5A2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831" y="2288833"/>
            <a:ext cx="5915596" cy="3899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witness a medical emergency…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Notify sworn/medical staff immediately”</a:t>
            </a:r>
          </a:p>
        </p:txBody>
      </p:sp>
      <p:pic>
        <p:nvPicPr>
          <p:cNvPr id="1026" name="Picture 2" descr="Code of Conduct, Compliance Policies and Procedures-Part I - FCPA &amp;  Compliance Law Blog - Corporate - LexisNexis® Legal Newsroom">
            <a:extLst>
              <a:ext uri="{FF2B5EF4-FFF2-40B4-BE49-F238E27FC236}">
                <a16:creationId xmlns:a16="http://schemas.microsoft.com/office/drawing/2014/main" id="{81498D29-31C2-405F-BC39-972101786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3892" b="1"/>
          <a:stretch/>
        </p:blipFill>
        <p:spPr bwMode="auto">
          <a:xfrm>
            <a:off x="7629727" y="876305"/>
            <a:ext cx="4562263" cy="51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3" name="Straight Connector 115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2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Phase I: Resources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1" y="1752600"/>
            <a:ext cx="9436924" cy="4861956"/>
          </a:xfrm>
        </p:spPr>
        <p:txBody>
          <a:bodyPr numCol="2">
            <a:normAutofit/>
          </a:bodyPr>
          <a:lstStyle/>
          <a:p>
            <a:r>
              <a:rPr lang="en-US" dirty="0">
                <a:solidFill>
                  <a:srgbClr val="FF0066"/>
                </a:solidFill>
                <a:hlinkClick r:id="rId2"/>
              </a:rPr>
              <a:t>San Diego Sheriffs Web Page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3"/>
              </a:rPr>
              <a:t>DPD Web Page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4"/>
              </a:rPr>
              <a:t>Who's in Jail website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5"/>
              </a:rPr>
              <a:t>DPT Manual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6"/>
              </a:rPr>
              <a:t>DIA Manual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7"/>
              </a:rPr>
              <a:t>Stock Clerk Manual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8"/>
              </a:rPr>
              <a:t>Pre-Book Manual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9"/>
              </a:rPr>
              <a:t>Sentence Calculation Manual</a:t>
            </a:r>
            <a:endParaRPr lang="en-US" dirty="0">
              <a:solidFill>
                <a:srgbClr val="FF0066"/>
              </a:solidFill>
            </a:endParaRPr>
          </a:p>
          <a:p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0"/>
              </a:rPr>
              <a:t>Bookings Acceptance Criteria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1"/>
              </a:rPr>
              <a:t>SD Law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2"/>
              </a:rPr>
              <a:t>LMS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3"/>
              </a:rPr>
              <a:t>Bail Schedule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4"/>
              </a:rPr>
              <a:t>California Code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5"/>
              </a:rPr>
              <a:t>Department Policy &amp; Procedure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6"/>
              </a:rPr>
              <a:t>Detentions Policy &amp; Procedure</a:t>
            </a:r>
            <a:endParaRPr lang="en-US" dirty="0">
              <a:solidFill>
                <a:srgbClr val="FF0066"/>
              </a:solidFill>
            </a:endParaRPr>
          </a:p>
          <a:p>
            <a:r>
              <a:rPr lang="en-US" dirty="0">
                <a:solidFill>
                  <a:srgbClr val="FF0066"/>
                </a:solidFill>
                <a:hlinkClick r:id="rId17"/>
              </a:rPr>
              <a:t>Training Bulletins</a:t>
            </a:r>
            <a:endParaRPr lang="en-US" dirty="0">
              <a:solidFill>
                <a:srgbClr val="FF006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Phase I: Resources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8278" y="1377537"/>
            <a:ext cx="5256398" cy="9100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is the order in which bookings are processed?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500961" y="2359718"/>
            <a:ext cx="4919472" cy="3748088"/>
          </a:xfrm>
        </p:spPr>
        <p:txBody>
          <a:bodyPr/>
          <a:lstStyle/>
          <a:p>
            <a:pPr marL="228600" lvl="1">
              <a:spcBef>
                <a:spcPts val="1800"/>
              </a:spcBef>
            </a:pPr>
            <a:r>
              <a:rPr lang="en-US" sz="2000" b="1" i="1" u="sng" dirty="0">
                <a:hlinkClick r:id="rId2"/>
              </a:rPr>
              <a:t>(DPT Manual =&gt; UPDATE =&gt; PG. 14)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9085" y="1392408"/>
            <a:ext cx="4919472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Where can you find this information listed?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425388" y="2453826"/>
            <a:ext cx="4796409" cy="37480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Local Cases (Field arrests, SD County warrants,</a:t>
            </a:r>
          </a:p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State Parole – PC 3056</a:t>
            </a:r>
          </a:p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Out of County</a:t>
            </a:r>
          </a:p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State (H-STPs, 3151 WI, CYA/DJJ</a:t>
            </a:r>
          </a:p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Federal</a:t>
            </a:r>
          </a:p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Fugitive</a:t>
            </a:r>
          </a:p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2000" dirty="0"/>
              <a:t>ICE</a:t>
            </a:r>
          </a:p>
        </p:txBody>
      </p:sp>
    </p:spTree>
    <p:extLst>
      <p:ext uri="{BB962C8B-B14F-4D97-AF65-F5344CB8AC3E}">
        <p14:creationId xmlns:p14="http://schemas.microsoft.com/office/powerpoint/2010/main" val="8160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Judicial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257606"/>
              </p:ext>
            </p:extLst>
          </p:nvPr>
        </p:nvGraphicFramePr>
        <p:xfrm>
          <a:off x="218941" y="1339403"/>
          <a:ext cx="10868159" cy="4832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20173" y="4763468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</a:rPr>
              <a:t>Note: Misdemeanor cases = City Attorney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         Felony cases = District Attorney</a:t>
            </a:r>
          </a:p>
        </p:txBody>
      </p:sp>
    </p:spTree>
    <p:extLst>
      <p:ext uri="{BB962C8B-B14F-4D97-AF65-F5344CB8AC3E}">
        <p14:creationId xmlns:p14="http://schemas.microsoft.com/office/powerpoint/2010/main" val="168839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Judicial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522275"/>
              </p:ext>
            </p:extLst>
          </p:nvPr>
        </p:nvGraphicFramePr>
        <p:xfrm>
          <a:off x="218941" y="1339403"/>
          <a:ext cx="10868159" cy="4832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9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Judicial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849346"/>
              </p:ext>
            </p:extLst>
          </p:nvPr>
        </p:nvGraphicFramePr>
        <p:xfrm>
          <a:off x="218941" y="1339403"/>
          <a:ext cx="10868159" cy="4832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959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454" y="1994878"/>
            <a:ext cx="10972800" cy="4373563"/>
          </a:xfrm>
        </p:spPr>
        <p:txBody>
          <a:bodyPr>
            <a:normAutofit/>
          </a:bodyPr>
          <a:lstStyle/>
          <a:p>
            <a:r>
              <a:rPr lang="en-US" dirty="0"/>
              <a:t>Why is court updating so important?</a:t>
            </a:r>
          </a:p>
          <a:p>
            <a:r>
              <a:rPr lang="en-US" dirty="0"/>
              <a:t>Consequences to a bad update: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Appearance on the wrong court, day or time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Bail posted for the wrong amount or incarcerated person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Erroneous release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Operational Aspect from the sworn side: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Security Issues, Classification, Sheriff's Trans, large liability can result, etc. 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/>
          </a:p>
          <a:p>
            <a:pPr marL="0" lvl="0" indent="0" algn="ctr">
              <a:buNone/>
            </a:pPr>
            <a:r>
              <a:rPr lang="en-US" dirty="0">
                <a:hlinkClick r:id="rId2"/>
              </a:rPr>
              <a:t>UPDATES GONE WRONG VIDEO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Road trip photo album_CLR_v2" id="{D4ABD6F2-7360-4B26-84C0-1E4AF12E97AE}" vid="{C067C9AF-8223-40F4-9238-F2AC1B9EB8CC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4A89D26E4B4CA84F9AEF06FF393F" ma:contentTypeVersion="5" ma:contentTypeDescription="Create a new document." ma:contentTypeScope="" ma:versionID="96e0a2d12ad10300ee45be1172f648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85b2059cf1fe55fbdfd536c4cd93b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FA2139-5229-42AA-817C-5FE863B68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B47CE4B-9E9C-464A-898D-A8E55C0C68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717</TotalTime>
  <Words>1103</Words>
  <Application>Microsoft Office PowerPoint</Application>
  <PresentationFormat>Widescreen</PresentationFormat>
  <Paragraphs>208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Book Antiqua</vt:lpstr>
      <vt:lpstr>Brush Script MT</vt:lpstr>
      <vt:lpstr>Cambria</vt:lpstr>
      <vt:lpstr>Century Gothic</vt:lpstr>
      <vt:lpstr>Comic Sans MS</vt:lpstr>
      <vt:lpstr>Euphemia</vt:lpstr>
      <vt:lpstr>Lucida Sans Unicode</vt:lpstr>
      <vt:lpstr>Times New Roman</vt:lpstr>
      <vt:lpstr>Wingdings</vt:lpstr>
      <vt:lpstr>Wingdings 2</vt:lpstr>
      <vt:lpstr>Apothecary</vt:lpstr>
      <vt:lpstr>Office Theme</vt:lpstr>
      <vt:lpstr>Detentions  Processing Division  </vt:lpstr>
      <vt:lpstr>Ground Rules</vt:lpstr>
      <vt:lpstr>Policy and Procedure M.5 – Taking appropriate action </vt:lpstr>
      <vt:lpstr>Review Phase I: Resources</vt:lpstr>
      <vt:lpstr>Review Phase I: Resources</vt:lpstr>
      <vt:lpstr>Judicial Process</vt:lpstr>
      <vt:lpstr>Judicial Process</vt:lpstr>
      <vt:lpstr>Judicial Process</vt:lpstr>
      <vt:lpstr>Court Updates</vt:lpstr>
      <vt:lpstr>Court Update</vt:lpstr>
      <vt:lpstr>Court Update</vt:lpstr>
      <vt:lpstr>Court Updates</vt:lpstr>
      <vt:lpstr>Complete the worksheet</vt:lpstr>
      <vt:lpstr>Reason on Calendar</vt:lpstr>
      <vt:lpstr>Dispositions/Custody Status/Release Types</vt:lpstr>
      <vt:lpstr>Additional Arrest</vt:lpstr>
      <vt:lpstr>Bail review</vt:lpstr>
      <vt:lpstr>Update Per PC 17(B)(4)</vt:lpstr>
      <vt:lpstr>Update Per PC 17(B)(4)</vt:lpstr>
      <vt:lpstr>SDLAW- Matching a document number to correct arrest in JIMS</vt:lpstr>
      <vt:lpstr>SDLAW- Matching a document number to correct arrest in JIMS</vt:lpstr>
      <vt:lpstr>SDLAW- Matching a document number to correct arrest in JIMS</vt:lpstr>
      <vt:lpstr>PowerPoint Presentation</vt:lpstr>
      <vt:lpstr>Scheduling Events</vt:lpstr>
      <vt:lpstr>Scheduling Events</vt:lpstr>
      <vt:lpstr>SCHEDULING EVENTS</vt:lpstr>
      <vt:lpstr>SCHEDULING EVENTS</vt:lpstr>
      <vt:lpstr>PowerPoint Presentation</vt:lpstr>
    </vt:vector>
  </TitlesOfParts>
  <Company>SDSD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Inmate  Processing Division  Phase II</dc:title>
  <dc:creator>SDSD</dc:creator>
  <cp:lastModifiedBy>Parker, Winthrop</cp:lastModifiedBy>
  <cp:revision>55</cp:revision>
  <dcterms:created xsi:type="dcterms:W3CDTF">2017-11-21T16:41:19Z</dcterms:created>
  <dcterms:modified xsi:type="dcterms:W3CDTF">2022-04-18T19:29:51Z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0x010100728E4A89D26E4B4CA84F9AEF06FF393F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