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7" r:id="rId6"/>
    <p:sldId id="258" r:id="rId7"/>
    <p:sldId id="262" r:id="rId8"/>
    <p:sldId id="263" r:id="rId9"/>
    <p:sldId id="264" r:id="rId10"/>
    <p:sldId id="265" r:id="rId11"/>
    <p:sldId id="259" r:id="rId12"/>
    <p:sldId id="266" r:id="rId13"/>
    <p:sldId id="260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886C"/>
    <a:srgbClr val="11B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752601"/>
            <a:ext cx="8153400" cy="4182064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A503-69AE-40B2-AF5F-6E23B2041342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11C1-7C33-483A-A530-E34A312A251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1"/>
            <a:ext cx="8153400" cy="1524000"/>
          </a:xfrm>
          <a:effectLst/>
        </p:spPr>
        <p:txBody>
          <a:bodyPr>
            <a:noAutofit/>
          </a:bodyPr>
          <a:lstStyle>
            <a:lvl1pPr marL="640080" indent="-457200" algn="l">
              <a:defRPr sz="36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A503-69AE-40B2-AF5F-6E23B2041342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11C1-7C33-483A-A530-E34A312A251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A503-69AE-40B2-AF5F-6E23B2041342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11C1-7C33-483A-A530-E34A312A25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A503-69AE-40B2-AF5F-6E23B2041342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11C1-7C33-483A-A530-E34A312A25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A503-69AE-40B2-AF5F-6E23B2041342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11C1-7C33-483A-A530-E34A312A2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4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A503-69AE-40B2-AF5F-6E23B2041342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11C1-7C33-483A-A530-E34A312A25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A503-69AE-40B2-AF5F-6E23B2041342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11C1-7C33-483A-A530-E34A312A25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A503-69AE-40B2-AF5F-6E23B2041342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11C1-7C33-483A-A530-E34A312A25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A503-69AE-40B2-AF5F-6E23B2041342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11C1-7C33-483A-A530-E34A312A251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A503-69AE-40B2-AF5F-6E23B2041342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11C1-7C33-483A-A530-E34A312A25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A503-69AE-40B2-AF5F-6E23B2041342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11C1-7C33-483A-A530-E34A312A25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A503-69AE-40B2-AF5F-6E23B2041342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11C1-7C33-483A-A530-E34A312A25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A2A503-69AE-40B2-AF5F-6E23B2041342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2811C1-7C33-483A-A530-E34A312A25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6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Ravie" panose="04040805050809020602" pitchFamily="82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Ravie" panose="04040805050809020602" pitchFamily="82" charset="0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Ravie" panose="04040805050809020602" pitchFamily="82" charset="0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Ravie" panose="04040805050809020602" pitchFamily="82" charset="0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Ravie" panose="04040805050809020602" pitchFamily="82" charset="0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Ravie" panose="04040805050809020602" pitchFamily="82" charset="0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om/url?sa=i&amp;rct=j&amp;q=&amp;esrc=s&amp;source=images&amp;cd=&amp;cad=rja&amp;uact=8&amp;ved=&amp;url=http://disney.wikia.com/wiki/File:Goofystar_1600.jpg&amp;psig=AOvVaw21Yhfv6h_5W3NZYT7HwkPu&amp;ust=1547580800947994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cad=rja&amp;uact=8&amp;ved=2ahUKEwjm4dXU7O3fAhWywMQHHeZ4ARoQjRx6BAgBEAU&amp;url=https://wallpapertag.com/goofy-backgrounds&amp;psig=AOvVaw0HSoKlyNzlJK54mGzwxa0c&amp;ust=1547575091186797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cad=rja&amp;uact=8&amp;ved=2ahUKEwjm4dXU7O3fAhWywMQHHeZ4ARoQjRx6BAgBEAU&amp;url=https://wallpapertag.com/goofy-backgrounds&amp;psig=AOvVaw0HSoKlyNzlJK54mGzwxa0c&amp;ust=1547575091186797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cad=rja&amp;uact=8&amp;ved=2ahUKEwjm4dXU7O3fAhWywMQHHeZ4ARoQjRx6BAgBEAU&amp;url=https://wallpapertag.com/goofy-backgrounds&amp;psig=AOvVaw0HSoKlyNzlJK54mGzwxa0c&amp;ust=1547575091186797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source=images&amp;cd=&amp;cad=rja&amp;uact=8&amp;ved=2ahUKEwi5-fuM44rbAhWB-VQKHQGzBqoQjRx6BAgBEAU&amp;url=https://www.pinterest.com/pin/355573333058518453/&amp;psig=AOvVaw09dBxHc47q0vN_7n9u1MOa&amp;ust=152657872869285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5715000"/>
            <a:ext cx="2191215" cy="609600"/>
          </a:xfrm>
        </p:spPr>
        <p:txBody>
          <a:bodyPr/>
          <a:lstStyle/>
          <a:p>
            <a:r>
              <a:rPr lang="en-US" dirty="0"/>
              <a:t>Day Three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pPr algn="ctr"/>
            <a:r>
              <a:rPr lang="en-US" dirty="0">
                <a:effectLst/>
              </a:rPr>
              <a:t>Advanced Phase</a:t>
            </a:r>
          </a:p>
        </p:txBody>
      </p:sp>
      <p:pic>
        <p:nvPicPr>
          <p:cNvPr id="1030" name="Picture 6" descr="Related imag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6667" l="15438" r="86938">
                        <a14:backgroundMark x1="35375" y1="27083" x2="35375" y2="27083"/>
                        <a14:backgroundMark x1="60875" y1="33417" x2="60875" y2="33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94" t="4087" r="29104" b="4680"/>
          <a:stretch/>
        </p:blipFill>
        <p:spPr bwMode="auto">
          <a:xfrm>
            <a:off x="3352800" y="2819400"/>
            <a:ext cx="2475571" cy="385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256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effectLst/>
              </a:rPr>
              <a:t>Day 3</a:t>
            </a:r>
            <a:br>
              <a:rPr lang="en-US" dirty="0">
                <a:effectLst/>
              </a:rPr>
            </a:br>
            <a:r>
              <a:rPr lang="en-US" sz="4000" dirty="0">
                <a:effectLst/>
              </a:rPr>
              <a:t>Sentence Calculations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6400800" cy="35052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3600" dirty="0"/>
              <a:t>Mendez</a:t>
            </a:r>
          </a:p>
          <a:p>
            <a:r>
              <a:rPr lang="en-US" sz="3600" dirty="0"/>
              <a:t>Ramirez</a:t>
            </a:r>
          </a:p>
          <a:p>
            <a:r>
              <a:rPr lang="en-US" sz="3600" dirty="0"/>
              <a:t>Worm</a:t>
            </a:r>
          </a:p>
          <a:p>
            <a:r>
              <a:rPr lang="en-US" sz="3600" dirty="0"/>
              <a:t>Bedolla, Male</a:t>
            </a:r>
          </a:p>
          <a:p>
            <a:endParaRPr lang="en-US" sz="3600" dirty="0"/>
          </a:p>
        </p:txBody>
      </p:sp>
      <p:pic>
        <p:nvPicPr>
          <p:cNvPr id="4" name="Picture 2" descr="Image result for goofy desktop background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C0D"/>
              </a:clrFrom>
              <a:clrTo>
                <a:srgbClr val="FFFC0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91"/>
          <a:stretch/>
        </p:blipFill>
        <p:spPr bwMode="auto">
          <a:xfrm>
            <a:off x="5133691" y="3789484"/>
            <a:ext cx="4010309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047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effectLst/>
              </a:rPr>
              <a:t>Day 3</a:t>
            </a:r>
            <a:br>
              <a:rPr lang="en-US" dirty="0">
                <a:effectLst/>
              </a:rPr>
            </a:br>
            <a:r>
              <a:rPr lang="en-US" sz="4000" dirty="0">
                <a:effectLst/>
              </a:rPr>
              <a:t>Sentence Calculations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6400800" cy="35052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3600" dirty="0"/>
              <a:t>Mendez</a:t>
            </a:r>
          </a:p>
          <a:p>
            <a:r>
              <a:rPr lang="en-US" sz="3600"/>
              <a:t>Worm</a:t>
            </a:r>
            <a:endParaRPr lang="en-US" sz="3600" dirty="0"/>
          </a:p>
          <a:p>
            <a:endParaRPr lang="en-US" sz="3600" dirty="0"/>
          </a:p>
        </p:txBody>
      </p:sp>
      <p:pic>
        <p:nvPicPr>
          <p:cNvPr id="4" name="Picture 2" descr="Image result for goofy desktop background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C0D"/>
              </a:clrFrom>
              <a:clrTo>
                <a:srgbClr val="FFFC0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91"/>
          <a:stretch/>
        </p:blipFill>
        <p:spPr bwMode="auto">
          <a:xfrm>
            <a:off x="5133691" y="3789484"/>
            <a:ext cx="4010309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71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effectLst/>
              </a:rPr>
              <a:t>Day 3</a:t>
            </a:r>
            <a:br>
              <a:rPr lang="en-US" dirty="0">
                <a:effectLst/>
              </a:rPr>
            </a:br>
            <a:r>
              <a:rPr lang="en-US" sz="4000" dirty="0">
                <a:effectLst/>
              </a:rPr>
              <a:t>Sentence Calculations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6400800" cy="3474720"/>
          </a:xfrm>
        </p:spPr>
        <p:txBody>
          <a:bodyPr/>
          <a:lstStyle/>
          <a:p>
            <a:endParaRPr lang="en-US" dirty="0"/>
          </a:p>
          <a:p>
            <a:r>
              <a:rPr lang="en-US" sz="3600" dirty="0"/>
              <a:t>Foote</a:t>
            </a:r>
          </a:p>
          <a:p>
            <a:r>
              <a:rPr lang="en-US" sz="3600" dirty="0"/>
              <a:t>Vargas</a:t>
            </a:r>
          </a:p>
          <a:p>
            <a:r>
              <a:rPr lang="en-US" sz="3600" dirty="0"/>
              <a:t>Bedolla, ADA</a:t>
            </a:r>
          </a:p>
        </p:txBody>
      </p:sp>
      <p:pic>
        <p:nvPicPr>
          <p:cNvPr id="4" name="Picture 2" descr="Image result for goofy desktop background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C0D"/>
              </a:clrFrom>
              <a:clrTo>
                <a:srgbClr val="FFFC0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91"/>
          <a:stretch/>
        </p:blipFill>
        <p:spPr bwMode="auto">
          <a:xfrm>
            <a:off x="2566846" y="3810000"/>
            <a:ext cx="4010309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838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28600" lvl="0" indent="-182880">
              <a:buClr>
                <a:srgbClr val="FEA022">
                  <a:lumMod val="75000"/>
                </a:srgbClr>
              </a:buClr>
              <a:buFont typeface="Georgia" pitchFamily="18" charset="0"/>
              <a:buChar char="*"/>
            </a:pPr>
            <a:r>
              <a:rPr lang="en-US" sz="3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Leeon</a:t>
            </a:r>
            <a:endParaRPr lang="en-US" sz="3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28600" lvl="0" indent="-182880">
              <a:buClr>
                <a:srgbClr val="FEA022">
                  <a:lumMod val="75000"/>
                </a:srgbClr>
              </a:buClr>
              <a:buFont typeface="Georgia" pitchFamily="18" charset="0"/>
              <a:buChar char="*"/>
            </a:pP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Boyce</a:t>
            </a:r>
          </a:p>
          <a:p>
            <a:pPr marL="228600" lvl="0" indent="-182880">
              <a:buClr>
                <a:srgbClr val="FEA022">
                  <a:lumMod val="75000"/>
                </a:srgbClr>
              </a:buClr>
              <a:buFont typeface="Georgia" pitchFamily="18" charset="0"/>
              <a:buChar char="*"/>
            </a:pPr>
            <a:r>
              <a:rPr lang="en-US" sz="3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Sutil</a:t>
            </a:r>
            <a:endParaRPr lang="en-US" sz="3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28600" lvl="0" indent="-182880">
              <a:buClr>
                <a:srgbClr val="FEA022">
                  <a:lumMod val="75000"/>
                </a:srgbClr>
              </a:buClr>
              <a:buFont typeface="Georgia" pitchFamily="18" charset="0"/>
              <a:buChar char="*"/>
            </a:pP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Holt</a:t>
            </a:r>
          </a:p>
          <a:p>
            <a:pPr marL="228600" lvl="0" indent="-182880">
              <a:buClr>
                <a:srgbClr val="FEA022">
                  <a:lumMod val="75000"/>
                </a:srgbClr>
              </a:buClr>
              <a:buFont typeface="Georgia" pitchFamily="18" charset="0"/>
              <a:buChar char="*"/>
            </a:pP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Brown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 algn="ctr">
              <a:buNone/>
            </a:pPr>
            <a:r>
              <a:rPr lang="en-US" dirty="0"/>
              <a:t>Day 3</a:t>
            </a:r>
            <a:br>
              <a:rPr lang="en-US" dirty="0"/>
            </a:br>
            <a:r>
              <a:rPr lang="en-US" dirty="0"/>
              <a:t>Sentence Calculations</a:t>
            </a:r>
          </a:p>
        </p:txBody>
      </p:sp>
    </p:spTree>
    <p:extLst>
      <p:ext uri="{BB962C8B-B14F-4D97-AF65-F5344CB8AC3E}">
        <p14:creationId xmlns:p14="http://schemas.microsoft.com/office/powerpoint/2010/main" val="1942738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5272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"/>
          <a:stretch/>
        </p:blipFill>
        <p:spPr bwMode="auto">
          <a:xfrm>
            <a:off x="1077686" y="1274884"/>
            <a:ext cx="6919467" cy="558311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7686" y="3657600"/>
            <a:ext cx="2786743" cy="20320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10200" y="3606800"/>
            <a:ext cx="2498271" cy="20320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46371" y="4095471"/>
            <a:ext cx="1650781" cy="112967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0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JIMS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6" y="1759023"/>
            <a:ext cx="7991475" cy="299085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9248" y="2829503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Local Prison Commit 4 </a:t>
            </a:r>
            <a:r>
              <a:rPr lang="en-US" dirty="0" err="1"/>
              <a:t>yrs</a:t>
            </a:r>
            <a:r>
              <a:rPr lang="en-US" dirty="0"/>
              <a:t>/29 TCC 2/2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0460" y="392205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1170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0460" y="435436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LPAP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41660" y="3188732"/>
            <a:ext cx="366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Awt</a:t>
            </a:r>
            <a:r>
              <a:rPr lang="en-US" dirty="0"/>
              <a:t> </a:t>
            </a:r>
            <a:r>
              <a:rPr lang="en-US" dirty="0" err="1"/>
              <a:t>Pkg</a:t>
            </a:r>
            <a:r>
              <a:rPr lang="en-US" dirty="0"/>
              <a:t> (today's date)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3" r="3299" b="29882"/>
          <a:stretch/>
        </p:blipFill>
        <p:spPr bwMode="auto">
          <a:xfrm flipH="1">
            <a:off x="8009792" y="76200"/>
            <a:ext cx="975946" cy="138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" r="61303" b="36793"/>
          <a:stretch/>
        </p:blipFill>
        <p:spPr bwMode="auto">
          <a:xfrm>
            <a:off x="6781800" y="76200"/>
            <a:ext cx="998560" cy="138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38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9787"/>
            <a:ext cx="34290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#2: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829" y="843644"/>
            <a:ext cx="6176303" cy="601435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30829" y="3771899"/>
            <a:ext cx="2536371" cy="250371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49685" y="3730171"/>
            <a:ext cx="2257446" cy="333829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87886" y="4419601"/>
            <a:ext cx="1419246" cy="142965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36271" y="4022271"/>
            <a:ext cx="3303814" cy="23041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9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JIMS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1" y="1676404"/>
            <a:ext cx="8343230" cy="3544379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00200" y="2819400"/>
            <a:ext cx="4449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Local Prison Commit 4 </a:t>
            </a:r>
            <a:r>
              <a:rPr lang="en-US" sz="1400" dirty="0" err="1">
                <a:solidFill>
                  <a:prstClr val="black"/>
                </a:solidFill>
              </a:rPr>
              <a:t>yrs</a:t>
            </a:r>
            <a:r>
              <a:rPr lang="en-US" sz="1400" dirty="0">
                <a:solidFill>
                  <a:prstClr val="black"/>
                </a:solidFill>
              </a:rPr>
              <a:t>/2 </a:t>
            </a:r>
            <a:r>
              <a:rPr lang="en-US" sz="1400" dirty="0" err="1">
                <a:solidFill>
                  <a:prstClr val="black"/>
                </a:solidFill>
              </a:rPr>
              <a:t>yrs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susp</a:t>
            </a:r>
            <a:r>
              <a:rPr lang="en-US" sz="1400" dirty="0">
                <a:solidFill>
                  <a:prstClr val="black"/>
                </a:solidFill>
              </a:rPr>
              <a:t>/184 </a:t>
            </a:r>
            <a:r>
              <a:rPr lang="en-US" sz="1400" dirty="0" err="1">
                <a:solidFill>
                  <a:prstClr val="black"/>
                </a:solidFill>
              </a:rPr>
              <a:t>tcc</a:t>
            </a:r>
            <a:r>
              <a:rPr lang="en-US" sz="1400" dirty="0">
                <a:solidFill>
                  <a:prstClr val="black"/>
                </a:solidFill>
              </a:rPr>
              <a:t> 2/2</a:t>
            </a:r>
          </a:p>
          <a:p>
            <a:r>
              <a:rPr lang="en-US" sz="1400" dirty="0" err="1">
                <a:solidFill>
                  <a:prstClr val="black"/>
                </a:solidFill>
              </a:rPr>
              <a:t>Awt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Pkg</a:t>
            </a:r>
            <a:r>
              <a:rPr lang="en-US" sz="1400" dirty="0">
                <a:solidFill>
                  <a:prstClr val="black"/>
                </a:solidFill>
              </a:rPr>
              <a:t> (Today's date)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4131" y="3954248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ICS</a:t>
            </a:r>
          </a:p>
          <a:p>
            <a:endParaRPr lang="en-US" sz="1200" dirty="0">
              <a:solidFill>
                <a:prstClr val="black"/>
              </a:solidFill>
            </a:endParaRPr>
          </a:p>
          <a:p>
            <a:endParaRPr lang="en-US" sz="1200" dirty="0">
              <a:solidFill>
                <a:prstClr val="black"/>
              </a:solidFill>
            </a:endParaRPr>
          </a:p>
          <a:p>
            <a:endParaRPr lang="en-US" sz="1200" dirty="0">
              <a:solidFill>
                <a:prstClr val="black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</a:rPr>
              <a:t>ICS</a:t>
            </a:r>
          </a:p>
          <a:p>
            <a:r>
              <a:rPr lang="en-US" sz="1200" dirty="0">
                <a:solidFill>
                  <a:prstClr val="black"/>
                </a:solidFill>
              </a:rPr>
              <a:t>LPAP</a:t>
            </a:r>
          </a:p>
        </p:txBody>
      </p:sp>
      <p:sp>
        <p:nvSpPr>
          <p:cNvPr id="3" name="AutoShape 2" descr="Image result for elmo mugsho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1438" y="-914400"/>
            <a:ext cx="43624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elmo mugsho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23838" y="-762000"/>
            <a:ext cx="43624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7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28600" lvl="0" indent="-182880">
              <a:buClr>
                <a:srgbClr val="FEA022">
                  <a:lumMod val="75000"/>
                </a:srgbClr>
              </a:buClr>
              <a:buFont typeface="Georgia" pitchFamily="18" charset="0"/>
              <a:buChar char="*"/>
            </a:pP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Norton</a:t>
            </a:r>
          </a:p>
          <a:p>
            <a:pPr marL="228600" lvl="0" indent="-182880">
              <a:buClr>
                <a:srgbClr val="FEA022">
                  <a:lumMod val="75000"/>
                </a:srgbClr>
              </a:buClr>
              <a:buFont typeface="Georgia" pitchFamily="18" charset="0"/>
              <a:buChar char="*"/>
            </a:pP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Cohen</a:t>
            </a:r>
          </a:p>
          <a:p>
            <a:pPr marL="228600" lvl="0" indent="-182880">
              <a:buClr>
                <a:srgbClr val="FEA022">
                  <a:lumMod val="75000"/>
                </a:srgbClr>
              </a:buClr>
              <a:buFont typeface="Georgia" pitchFamily="18" charset="0"/>
              <a:buChar char="*"/>
            </a:pP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Jensen</a:t>
            </a:r>
          </a:p>
          <a:p>
            <a:pPr marL="228600" lvl="0" indent="-182880">
              <a:buClr>
                <a:srgbClr val="FEA022">
                  <a:lumMod val="75000"/>
                </a:srgbClr>
              </a:buClr>
              <a:buFont typeface="Georgia" pitchFamily="18" charset="0"/>
              <a:buChar char="*"/>
            </a:pP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Bennett</a:t>
            </a:r>
          </a:p>
          <a:p>
            <a:pPr marL="228600" lvl="0" indent="-182880">
              <a:buClr>
                <a:srgbClr val="FEA022">
                  <a:lumMod val="75000"/>
                </a:srgbClr>
              </a:buClr>
              <a:buFont typeface="Georgia" pitchFamily="18" charset="0"/>
              <a:buChar char="*"/>
            </a:pP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Ramos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 algn="ctr">
              <a:buNone/>
            </a:pPr>
            <a:r>
              <a:rPr lang="en-US" dirty="0"/>
              <a:t>Day 3</a:t>
            </a:r>
            <a:br>
              <a:rPr lang="en-US" dirty="0"/>
            </a:br>
            <a:r>
              <a:rPr lang="en-US" dirty="0"/>
              <a:t>Sentence Calculations</a:t>
            </a:r>
          </a:p>
        </p:txBody>
      </p:sp>
    </p:spTree>
    <p:extLst>
      <p:ext uri="{BB962C8B-B14F-4D97-AF65-F5344CB8AC3E}">
        <p14:creationId xmlns:p14="http://schemas.microsoft.com/office/powerpoint/2010/main" val="3709931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28600" lvl="0" indent="-182880">
              <a:buClr>
                <a:srgbClr val="FEA022">
                  <a:lumMod val="75000"/>
                </a:srgbClr>
              </a:buClr>
              <a:buFont typeface="Georgia" pitchFamily="18" charset="0"/>
              <a:buChar char="*"/>
            </a:pP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Norton</a:t>
            </a:r>
          </a:p>
          <a:p>
            <a:pPr marL="228600" lvl="0" indent="-182880">
              <a:buClr>
                <a:srgbClr val="FEA022">
                  <a:lumMod val="75000"/>
                </a:srgbClr>
              </a:buClr>
              <a:buFont typeface="Georgia" pitchFamily="18" charset="0"/>
              <a:buChar char="*"/>
            </a:pP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Cohen</a:t>
            </a:r>
          </a:p>
          <a:p>
            <a:pPr marL="228600" lvl="0" indent="-182880">
              <a:buClr>
                <a:srgbClr val="FEA022">
                  <a:lumMod val="75000"/>
                </a:srgbClr>
              </a:buClr>
              <a:buFont typeface="Georgia" pitchFamily="18" charset="0"/>
              <a:buChar char="*"/>
            </a:pP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Jensen</a:t>
            </a:r>
          </a:p>
          <a:p>
            <a:pPr marL="228600" lvl="0" indent="-182880">
              <a:buClr>
                <a:srgbClr val="FEA022">
                  <a:lumMod val="75000"/>
                </a:srgbClr>
              </a:buClr>
              <a:buFont typeface="Georgia" pitchFamily="18" charset="0"/>
              <a:buChar char="*"/>
            </a:pP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Ramos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 algn="ctr">
              <a:buNone/>
            </a:pPr>
            <a:r>
              <a:rPr lang="en-US" dirty="0"/>
              <a:t>Day 3</a:t>
            </a:r>
            <a:br>
              <a:rPr lang="en-US" dirty="0"/>
            </a:br>
            <a:r>
              <a:rPr lang="en-US" dirty="0"/>
              <a:t>Sentence Calculations</a:t>
            </a:r>
          </a:p>
        </p:txBody>
      </p:sp>
    </p:spTree>
    <p:extLst>
      <p:ext uri="{BB962C8B-B14F-4D97-AF65-F5344CB8AC3E}">
        <p14:creationId xmlns:p14="http://schemas.microsoft.com/office/powerpoint/2010/main" val="3468093001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8E4A89D26E4B4CA84F9AEF06FF393F" ma:contentTypeVersion="5" ma:contentTypeDescription="Create a new document." ma:contentTypeScope="" ma:versionID="96e0a2d12ad10300ee45be1172f6487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d85b2059cf1fe55fbdfd536c4cd93b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1AC9C7A-6CA7-48B7-B14D-2A77CC94DE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0E0EB0B-1390-4561-934D-36C646038D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541706-990A-4304-AE48-BC9F7167E365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218</TotalTime>
  <Words>106</Words>
  <Application>Microsoft Office PowerPoint</Application>
  <PresentationFormat>On-screen Show (4:3)</PresentationFormat>
  <Paragraphs>49</Paragraphs>
  <Slides>11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 Narrow</vt:lpstr>
      <vt:lpstr>Georgia</vt:lpstr>
      <vt:lpstr>Ravie</vt:lpstr>
      <vt:lpstr>Trebuchet MS</vt:lpstr>
      <vt:lpstr>Slipstream</vt:lpstr>
      <vt:lpstr>Advanced Phase</vt:lpstr>
      <vt:lpstr>Day 3 Sentence Calculations</vt:lpstr>
      <vt:lpstr>Day 3 Sentence Calculations</vt:lpstr>
      <vt:lpstr>PowerPoint Presentation</vt:lpstr>
      <vt:lpstr>JIMS</vt:lpstr>
      <vt:lpstr>Example #2:</vt:lpstr>
      <vt:lpstr>JIMS</vt:lpstr>
      <vt:lpstr>Day 3 Sentence Calculations</vt:lpstr>
      <vt:lpstr>Day 3 Sentence Calculations</vt:lpstr>
      <vt:lpstr>Day 3 Sentence Calculations</vt:lpstr>
      <vt:lpstr>Day 3 Sentence Calculations</vt:lpstr>
    </vt:vector>
  </TitlesOfParts>
  <Company>San Diego County Sheriff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Phase</dc:title>
  <dc:creator>SDSD</dc:creator>
  <cp:lastModifiedBy>Parker, Winthrop</cp:lastModifiedBy>
  <cp:revision>10</cp:revision>
  <dcterms:created xsi:type="dcterms:W3CDTF">2019-01-14T17:57:57Z</dcterms:created>
  <dcterms:modified xsi:type="dcterms:W3CDTF">2022-04-22T21:24:42Z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0x010100728E4A89D26E4B4CA84F9AEF06FF393F</vt:lpwstr>
  </property>
</Properties>
</file>