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EF86-68A9-4ED1-9C97-FE0D3E87DAF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C4D8-C231-4280-9CDE-E3F53DE6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9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EF86-68A9-4ED1-9C97-FE0D3E87DAF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C4D8-C231-4280-9CDE-E3F53DE6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EF86-68A9-4ED1-9C97-FE0D3E87DAF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C4D8-C231-4280-9CDE-E3F53DE6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1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EF86-68A9-4ED1-9C97-FE0D3E87DAF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C4D8-C231-4280-9CDE-E3F53DE6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4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EF86-68A9-4ED1-9C97-FE0D3E87DAF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C4D8-C231-4280-9CDE-E3F53DE6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EF86-68A9-4ED1-9C97-FE0D3E87DAF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C4D8-C231-4280-9CDE-E3F53DE6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4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EF86-68A9-4ED1-9C97-FE0D3E87DAF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C4D8-C231-4280-9CDE-E3F53DE6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9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EF86-68A9-4ED1-9C97-FE0D3E87DAF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C4D8-C231-4280-9CDE-E3F53DE6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2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EF86-68A9-4ED1-9C97-FE0D3E87DAF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C4D8-C231-4280-9CDE-E3F53DE6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EF86-68A9-4ED1-9C97-FE0D3E87DAF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C4D8-C231-4280-9CDE-E3F53DE6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4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EF86-68A9-4ED1-9C97-FE0D3E87DAF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C4D8-C231-4280-9CDE-E3F53DE6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7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1EF86-68A9-4ED1-9C97-FE0D3E87DAF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AC4D8-C231-4280-9CDE-E3F53DE6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4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url?sa=i&amp;rct=j&amp;q=&amp;esrc=s&amp;source=images&amp;cd=&amp;cad=rja&amp;uact=8&amp;ved=2ahUKEwiglePqi4bdAhWKqVQKHfI8B54QjRx6BAgBEAU&amp;url=https://www.pinterest.com/pin/498914464947753589/&amp;psig=AOvVaw18Rvdql_caRWm4cuJ3ATrP&amp;ust=15352139638963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 Phase Answer Key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2 – Bail 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Maximoff</a:t>
            </a:r>
            <a:r>
              <a:rPr lang="en-US" dirty="0" smtClean="0"/>
              <a:t> - 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7118350" cy="135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" y="3810000"/>
            <a:ext cx="91328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1"/>
          <p:cNvSpPr txBox="1">
            <a:spLocks/>
          </p:cNvSpPr>
          <p:nvPr/>
        </p:nvSpPr>
        <p:spPr>
          <a:xfrm>
            <a:off x="7010400" y="1981200"/>
            <a:ext cx="1676400" cy="1085850"/>
          </a:xfrm>
          <a:prstGeom prst="leftArrowCallout">
            <a:avLst>
              <a:gd name="adj1" fmla="val 25000"/>
              <a:gd name="adj2" fmla="val 25000"/>
              <a:gd name="adj3" fmla="val 24417"/>
              <a:gd name="adj4" fmla="val 72391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Court date is to stand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6248400" y="5226821"/>
            <a:ext cx="1676400" cy="1085850"/>
          </a:xfrm>
          <a:prstGeom prst="upArrowCallou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ERROR</a:t>
            </a:r>
            <a:r>
              <a:rPr lang="en-US" sz="1400" dirty="0" smtClean="0">
                <a:solidFill>
                  <a:schemeClr val="tx1"/>
                </a:solidFill>
              </a:rPr>
              <a:t> – Missing signature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Mulder – 1275.1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6833"/>
            <a:ext cx="87899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1"/>
          <p:cNvSpPr txBox="1">
            <a:spLocks noGrp="1"/>
          </p:cNvSpPr>
          <p:nvPr>
            <p:ph idx="1"/>
          </p:nvPr>
        </p:nvSpPr>
        <p:spPr>
          <a:xfrm>
            <a:off x="3810000" y="4567746"/>
            <a:ext cx="2438400" cy="1401763"/>
          </a:xfrm>
          <a:prstGeom prst="upArrowCallou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Bail per 1275.1 – bond cannot be completed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Odinson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057143" cy="27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1"/>
          <p:cNvSpPr txBox="1">
            <a:spLocks/>
          </p:cNvSpPr>
          <p:nvPr/>
        </p:nvSpPr>
        <p:spPr>
          <a:xfrm>
            <a:off x="2971800" y="4343400"/>
            <a:ext cx="2438400" cy="1401763"/>
          </a:xfrm>
          <a:prstGeom prst="upArrowCallou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No Bail– bond cannot be completed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6019800"/>
            <a:ext cx="5324475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0" y="2286000"/>
            <a:ext cx="840660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1"/>
          <p:cNvSpPr txBox="1">
            <a:spLocks/>
          </p:cNvSpPr>
          <p:nvPr/>
        </p:nvSpPr>
        <p:spPr>
          <a:xfrm>
            <a:off x="287400" y="851237"/>
            <a:ext cx="2438400" cy="1401763"/>
          </a:xfrm>
          <a:prstGeom prst="downArrowCallou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Bail Type is BAILCASH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89" y="1314600"/>
            <a:ext cx="4114800" cy="542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1"/>
          <p:cNvSpPr txBox="1">
            <a:spLocks/>
          </p:cNvSpPr>
          <p:nvPr/>
        </p:nvSpPr>
        <p:spPr>
          <a:xfrm>
            <a:off x="6601589" y="1314600"/>
            <a:ext cx="2438400" cy="140176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016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Cash Bail in Excess of $10,000 needs an IRS Form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Content Placeholder 11"/>
          <p:cNvSpPr txBox="1">
            <a:spLocks/>
          </p:cNvSpPr>
          <p:nvPr/>
        </p:nvSpPr>
        <p:spPr>
          <a:xfrm>
            <a:off x="581789" y="3230563"/>
            <a:ext cx="1905000" cy="109696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245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Manually input ID number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557189" y="5562600"/>
            <a:ext cx="1905000" cy="109696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245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Fill-out section 42-45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Stark - Regular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33600"/>
            <a:ext cx="87233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1"/>
          <p:cNvSpPr txBox="1">
            <a:spLocks/>
          </p:cNvSpPr>
          <p:nvPr/>
        </p:nvSpPr>
        <p:spPr>
          <a:xfrm>
            <a:off x="2819400" y="3184402"/>
            <a:ext cx="1676400" cy="1085850"/>
          </a:xfrm>
          <a:prstGeom prst="upArrowCallou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ERROR</a:t>
            </a:r>
            <a:r>
              <a:rPr lang="en-US" sz="1400" dirty="0" smtClean="0">
                <a:solidFill>
                  <a:schemeClr val="tx1"/>
                </a:solidFill>
              </a:rPr>
              <a:t> – Expired power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– Bail Previously Posted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5759"/>
            <a:ext cx="8229600" cy="243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Callout 5"/>
          <p:cNvSpPr/>
          <p:nvPr/>
        </p:nvSpPr>
        <p:spPr>
          <a:xfrm>
            <a:off x="7010400" y="3505200"/>
            <a:ext cx="1600200" cy="1143000"/>
          </a:xfrm>
          <a:prstGeom prst="leftArrowCallout">
            <a:avLst>
              <a:gd name="adj1" fmla="val 28329"/>
              <a:gd name="adj2" fmla="val 28329"/>
              <a:gd name="adj3" fmla="val 24168"/>
              <a:gd name="adj4" fmla="val 6497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Missing Case Number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– Bail Previously Posted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2" y="1175429"/>
            <a:ext cx="8775118" cy="270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Callout 4"/>
          <p:cNvSpPr/>
          <p:nvPr/>
        </p:nvSpPr>
        <p:spPr>
          <a:xfrm>
            <a:off x="4632893" y="1421907"/>
            <a:ext cx="1828800" cy="680433"/>
          </a:xfrm>
          <a:prstGeom prst="leftArrowCallout">
            <a:avLst>
              <a:gd name="adj1" fmla="val 26515"/>
              <a:gd name="adj2" fmla="val 31524"/>
              <a:gd name="adj3" fmla="val 25000"/>
              <a:gd name="adj4" fmla="val 8336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Bail amount must be changed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3886200" y="2180570"/>
            <a:ext cx="1828800" cy="1524000"/>
          </a:xfrm>
          <a:prstGeom prst="leftArrowCallout">
            <a:avLst>
              <a:gd name="adj1" fmla="val 25000"/>
              <a:gd name="adj2" fmla="val 25000"/>
              <a:gd name="adj3" fmla="val 24417"/>
              <a:gd name="adj4" fmla="val 6497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"Bond previously posted…" verbiage must be added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2" y="4038600"/>
            <a:ext cx="8775118" cy="266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0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Benitez – Cash (Check) Bail</a:t>
            </a:r>
            <a:endParaRPr lang="en-US" dirty="0"/>
          </a:p>
        </p:txBody>
      </p:sp>
      <p:sp>
        <p:nvSpPr>
          <p:cNvPr id="4" name="AutoShape 4" descr="Image result for personal check templat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516063"/>
            <a:ext cx="69913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personal check templat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9550" y="-1363663"/>
            <a:ext cx="69913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68200"/>
            <a:ext cx="6172200" cy="279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60837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867400" y="1646238"/>
            <a:ext cx="2133600" cy="1828800"/>
          </a:xfrm>
          <a:prstGeom prst="leftArrowCallout">
            <a:avLst>
              <a:gd name="adj1" fmla="val 25000"/>
              <a:gd name="adj2" fmla="val 25000"/>
              <a:gd name="adj3" fmla="val 24417"/>
              <a:gd name="adj4" fmla="val 6497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Checks in excess of $300 are not permissible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Ensign – Out of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4584"/>
            <a:ext cx="86707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2860647"/>
            <a:ext cx="8839200" cy="269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1"/>
          <p:cNvSpPr txBox="1">
            <a:spLocks/>
          </p:cNvSpPr>
          <p:nvPr/>
        </p:nvSpPr>
        <p:spPr>
          <a:xfrm>
            <a:off x="6172200" y="1475173"/>
            <a:ext cx="2133600" cy="1828800"/>
          </a:xfrm>
          <a:prstGeom prst="leftArrowCallout">
            <a:avLst>
              <a:gd name="adj1" fmla="val 25000"/>
              <a:gd name="adj2" fmla="val 25000"/>
              <a:gd name="adj3" fmla="val 24417"/>
              <a:gd name="adj4" fmla="val 64977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Court date is 10 calendar days @ 0800 (orange county only; all others are 0900).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Court location is OTHR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Ensign – Out of County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47800"/>
            <a:ext cx="415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895600"/>
            <a:ext cx="8229600" cy="355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1"/>
          <p:cNvSpPr txBox="1">
            <a:spLocks/>
          </p:cNvSpPr>
          <p:nvPr/>
        </p:nvSpPr>
        <p:spPr>
          <a:xfrm>
            <a:off x="2209800" y="1228725"/>
            <a:ext cx="1676400" cy="1085850"/>
          </a:xfrm>
          <a:prstGeom prst="leftArrowCallout">
            <a:avLst>
              <a:gd name="adj1" fmla="val 25000"/>
              <a:gd name="adj2" fmla="val 25000"/>
              <a:gd name="adj3" fmla="val 24417"/>
              <a:gd name="adj4" fmla="val 72391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ERROR</a:t>
            </a:r>
            <a:r>
              <a:rPr lang="en-US" sz="1400" dirty="0" smtClean="0">
                <a:solidFill>
                  <a:schemeClr val="tx1"/>
                </a:solidFill>
              </a:rPr>
              <a:t> – Power number incorrect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1905000" y="5562600"/>
            <a:ext cx="1676400" cy="1085850"/>
          </a:xfrm>
          <a:prstGeom prst="leftArrowCallout">
            <a:avLst>
              <a:gd name="adj1" fmla="val 25000"/>
              <a:gd name="adj2" fmla="val 25000"/>
              <a:gd name="adj3" fmla="val 24417"/>
              <a:gd name="adj4" fmla="val 72391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ERROR</a:t>
            </a:r>
            <a:r>
              <a:rPr lang="en-US" sz="1400" dirty="0" smtClean="0">
                <a:solidFill>
                  <a:schemeClr val="tx1"/>
                </a:solidFill>
              </a:rPr>
              <a:t> – Case number missing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Flanders – Self Bail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7" y="1219200"/>
            <a:ext cx="4648200" cy="308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104762" cy="13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79434"/>
            <a:ext cx="5834108" cy="271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1"/>
          <p:cNvSpPr txBox="1">
            <a:spLocks/>
          </p:cNvSpPr>
          <p:nvPr/>
        </p:nvSpPr>
        <p:spPr>
          <a:xfrm>
            <a:off x="1143000" y="3124200"/>
            <a:ext cx="1676400" cy="1085850"/>
          </a:xfrm>
          <a:prstGeom prst="upArrowCallou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J-50 needs to be completed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6553200" y="1371600"/>
            <a:ext cx="1676400" cy="1085850"/>
          </a:xfrm>
          <a:prstGeom prst="downArrowCallou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Inmate Withdrawal prior to posting bond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1369380" y="5105400"/>
            <a:ext cx="1676400" cy="108585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509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From and To party is the inmate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Flanders – Self Bail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6257925" cy="25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881024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1"/>
          <p:cNvSpPr txBox="1">
            <a:spLocks/>
          </p:cNvSpPr>
          <p:nvPr/>
        </p:nvSpPr>
        <p:spPr>
          <a:xfrm>
            <a:off x="204186" y="228785"/>
            <a:ext cx="1676400" cy="1085850"/>
          </a:xfrm>
          <a:prstGeom prst="downArrowCallou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Bail Type is Bail Cash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5724525" y="5181600"/>
            <a:ext cx="1676400" cy="1085850"/>
          </a:xfrm>
          <a:prstGeom prst="leftArrowCallout">
            <a:avLst>
              <a:gd name="adj1" fmla="val 25000"/>
              <a:gd name="adj2" fmla="val 25000"/>
              <a:gd name="adj3" fmla="val 24417"/>
              <a:gd name="adj4" fmla="val 72391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Account type is Bail Cash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</a:t>
            </a:r>
            <a:r>
              <a:rPr lang="en-US" dirty="0" smtClean="0"/>
              <a:t> – Superior Court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619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53625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1"/>
          <p:cNvSpPr txBox="1">
            <a:spLocks noGrp="1"/>
          </p:cNvSpPr>
          <p:nvPr>
            <p:ph idx="1"/>
          </p:nvPr>
        </p:nvSpPr>
        <p:spPr>
          <a:xfrm>
            <a:off x="4572000" y="1752600"/>
            <a:ext cx="1905000" cy="1401763"/>
          </a:xfrm>
          <a:prstGeom prst="leftArrowCallout">
            <a:avLst>
              <a:gd name="adj1" fmla="val 25000"/>
              <a:gd name="adj2" fmla="val 25000"/>
              <a:gd name="adj3" fmla="val 24417"/>
              <a:gd name="adj4" fmla="val 72391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Court Date is per Superior Court Scheduling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1919796" y="5476875"/>
            <a:ext cx="1676400" cy="1085850"/>
          </a:xfrm>
          <a:prstGeom prst="rightArrowCallou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ERROR</a:t>
            </a:r>
            <a:r>
              <a:rPr lang="en-US" sz="1400" dirty="0" smtClean="0">
                <a:solidFill>
                  <a:schemeClr val="tx1"/>
                </a:solidFill>
              </a:rPr>
              <a:t> – missing signature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E4A89D26E4B4CA84F9AEF06FF393F" ma:contentTypeVersion="5" ma:contentTypeDescription="Create a new document." ma:contentTypeScope="" ma:versionID="96e0a2d12ad10300ee45be1172f64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d85b2059cf1fe55fbdfd536c4cd93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6D1D0F-EF53-470A-ACDB-00D25B1404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15CA9F-7851-4FDB-8299-96970D8718FF}">
  <ds:schemaRefs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0BD8A7-7C7B-4B8B-A17B-EE975C5D58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207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DIA Phase Answer Key</vt:lpstr>
      <vt:lpstr>Banner – Bail Previously Posted</vt:lpstr>
      <vt:lpstr>Banner – Bail Previously Posted</vt:lpstr>
      <vt:lpstr>Benitez – Cash (Check) Bail</vt:lpstr>
      <vt:lpstr>Ensign – Out of County</vt:lpstr>
      <vt:lpstr>Ensign – Out of County</vt:lpstr>
      <vt:lpstr>Flanders – Self Bail</vt:lpstr>
      <vt:lpstr>Flanders – Self Bail</vt:lpstr>
      <vt:lpstr>Gru – Superior Court</vt:lpstr>
      <vt:lpstr>Maximoff - FP</vt:lpstr>
      <vt:lpstr>Mulder – 1275.1</vt:lpstr>
      <vt:lpstr>Odinson</vt:lpstr>
      <vt:lpstr>Rogers</vt:lpstr>
      <vt:lpstr>Rogers</vt:lpstr>
      <vt:lpstr>Stark - Regular</vt:lpstr>
    </vt:vector>
  </TitlesOfParts>
  <Company>San Diego County Sheriff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Phase Answer Key</dc:title>
  <dc:creator>SDSD</dc:creator>
  <cp:lastModifiedBy>SDSD</cp:lastModifiedBy>
  <cp:revision>16</cp:revision>
  <dcterms:created xsi:type="dcterms:W3CDTF">2018-08-24T15:53:31Z</dcterms:created>
  <dcterms:modified xsi:type="dcterms:W3CDTF">2019-10-31T16:29:38Z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0x010100728E4A89D26E4B4CA84F9AEF06FF393F</vt:lpwstr>
  </property>
</Properties>
</file>