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374" r:id="rId5"/>
    <p:sldId id="262" r:id="rId6"/>
    <p:sldId id="380" r:id="rId7"/>
    <p:sldId id="258" r:id="rId8"/>
    <p:sldId id="266" r:id="rId9"/>
    <p:sldId id="375" r:id="rId10"/>
    <p:sldId id="263" r:id="rId11"/>
    <p:sldId id="267" r:id="rId12"/>
    <p:sldId id="268" r:id="rId13"/>
    <p:sldId id="269" r:id="rId14"/>
    <p:sldId id="289" r:id="rId15"/>
    <p:sldId id="290" r:id="rId16"/>
    <p:sldId id="376" r:id="rId17"/>
    <p:sldId id="265" r:id="rId18"/>
    <p:sldId id="270" r:id="rId19"/>
    <p:sldId id="271" r:id="rId20"/>
    <p:sldId id="272" r:id="rId21"/>
    <p:sldId id="275" r:id="rId22"/>
    <p:sldId id="273" r:id="rId23"/>
    <p:sldId id="274" r:id="rId24"/>
    <p:sldId id="276" r:id="rId25"/>
    <p:sldId id="282" r:id="rId26"/>
    <p:sldId id="283" r:id="rId27"/>
    <p:sldId id="284" r:id="rId28"/>
    <p:sldId id="286" r:id="rId29"/>
    <p:sldId id="261" r:id="rId30"/>
    <p:sldId id="277" r:id="rId31"/>
    <p:sldId id="381" r:id="rId32"/>
    <p:sldId id="382" r:id="rId33"/>
    <p:sldId id="383" r:id="rId34"/>
    <p:sldId id="287" r:id="rId35"/>
    <p:sldId id="379" r:id="rId36"/>
    <p:sldId id="28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F2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14" autoAdjust="0"/>
  </p:normalViewPr>
  <p:slideViewPr>
    <p:cSldViewPr snapToGrid="0">
      <p:cViewPr varScale="1">
        <p:scale>
          <a:sx n="103" d="100"/>
          <a:sy n="103" d="100"/>
        </p:scale>
        <p:origin x="14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438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B10E7B-6DC9-4B98-AAA3-38A16E96FF15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DF4B72E-0863-4ED7-85D8-0308B65A053F}">
      <dgm:prSet/>
      <dgm:spPr/>
      <dgm:t>
        <a:bodyPr/>
        <a:lstStyle/>
        <a:p>
          <a:r>
            <a:rPr lang="en-US" dirty="0">
              <a:latin typeface="Abadi Extra Light" panose="020B0204020104020204" pitchFamily="34" charset="0"/>
            </a:rPr>
            <a:t>JIMS Access</a:t>
          </a:r>
        </a:p>
      </dgm:t>
    </dgm:pt>
    <dgm:pt modelId="{09AE1986-C94E-4080-892D-402C3E2F8737}" type="parTrans" cxnId="{3B3BFDB8-992E-44BB-B779-6F693622A110}">
      <dgm:prSet/>
      <dgm:spPr/>
      <dgm:t>
        <a:bodyPr/>
        <a:lstStyle/>
        <a:p>
          <a:endParaRPr lang="en-US"/>
        </a:p>
      </dgm:t>
    </dgm:pt>
    <dgm:pt modelId="{BDED81C2-F36B-4625-AC1C-D1A804E2A8C0}" type="sibTrans" cxnId="{3B3BFDB8-992E-44BB-B779-6F693622A110}">
      <dgm:prSet/>
      <dgm:spPr/>
      <dgm:t>
        <a:bodyPr/>
        <a:lstStyle/>
        <a:p>
          <a:endParaRPr lang="en-US"/>
        </a:p>
      </dgm:t>
    </dgm:pt>
    <dgm:pt modelId="{264DF611-2B59-4172-B5AE-6D4D39DF52C4}">
      <dgm:prSet/>
      <dgm:spPr/>
      <dgm:t>
        <a:bodyPr/>
        <a:lstStyle/>
        <a:p>
          <a:r>
            <a:rPr lang="en-US" dirty="0">
              <a:latin typeface="Abadi Extra Light" panose="020B0204020104020204" pitchFamily="34" charset="0"/>
            </a:rPr>
            <a:t>PC and Email</a:t>
          </a:r>
        </a:p>
      </dgm:t>
    </dgm:pt>
    <dgm:pt modelId="{06CBE09B-5630-4E80-96BD-C1AC9637C321}" type="parTrans" cxnId="{26AF553E-ADB8-43D3-AC5F-B08F229E0ACF}">
      <dgm:prSet/>
      <dgm:spPr/>
      <dgm:t>
        <a:bodyPr/>
        <a:lstStyle/>
        <a:p>
          <a:endParaRPr lang="en-US"/>
        </a:p>
      </dgm:t>
    </dgm:pt>
    <dgm:pt modelId="{E98D0FD0-207D-411B-8D65-14A5DA482BA3}" type="sibTrans" cxnId="{26AF553E-ADB8-43D3-AC5F-B08F229E0ACF}">
      <dgm:prSet/>
      <dgm:spPr/>
      <dgm:t>
        <a:bodyPr/>
        <a:lstStyle/>
        <a:p>
          <a:endParaRPr lang="en-US"/>
        </a:p>
      </dgm:t>
    </dgm:pt>
    <dgm:pt modelId="{C25951E8-68AC-43F4-902A-E3CB5BBDD6F3}">
      <dgm:prSet/>
      <dgm:spPr/>
      <dgm:t>
        <a:bodyPr/>
        <a:lstStyle/>
        <a:p>
          <a:r>
            <a:rPr lang="en-US" dirty="0">
              <a:latin typeface="Abadi Extra Light" panose="020B0204020104020204" pitchFamily="34" charset="0"/>
            </a:rPr>
            <a:t>Kronos</a:t>
          </a:r>
        </a:p>
      </dgm:t>
    </dgm:pt>
    <dgm:pt modelId="{0E7C881C-0C03-45F0-A0CE-6690D4E7A7D7}" type="parTrans" cxnId="{6F52DFDB-B0F3-4822-8D24-5996B701D080}">
      <dgm:prSet/>
      <dgm:spPr/>
      <dgm:t>
        <a:bodyPr/>
        <a:lstStyle/>
        <a:p>
          <a:endParaRPr lang="en-US"/>
        </a:p>
      </dgm:t>
    </dgm:pt>
    <dgm:pt modelId="{8E751656-6DC7-4ED2-B1A6-6723D793C559}" type="sibTrans" cxnId="{6F52DFDB-B0F3-4822-8D24-5996B701D080}">
      <dgm:prSet/>
      <dgm:spPr/>
      <dgm:t>
        <a:bodyPr/>
        <a:lstStyle/>
        <a:p>
          <a:endParaRPr lang="en-US"/>
        </a:p>
      </dgm:t>
    </dgm:pt>
    <dgm:pt modelId="{3E65FC3D-048E-4934-9B0D-4D4266E15926}">
      <dgm:prSet/>
      <dgm:spPr/>
      <dgm:t>
        <a:bodyPr/>
        <a:lstStyle/>
        <a:p>
          <a:r>
            <a:rPr lang="en-US" dirty="0">
              <a:latin typeface="Abadi Extra Light" panose="020B0204020104020204" pitchFamily="34" charset="0"/>
            </a:rPr>
            <a:t>LMS</a:t>
          </a:r>
        </a:p>
      </dgm:t>
    </dgm:pt>
    <dgm:pt modelId="{E81031AF-BAE2-42B6-BBE2-2464E294F754}" type="parTrans" cxnId="{10F47E60-FFB5-4A6C-A697-7E48B107D1AE}">
      <dgm:prSet/>
      <dgm:spPr/>
      <dgm:t>
        <a:bodyPr/>
        <a:lstStyle/>
        <a:p>
          <a:endParaRPr lang="en-US"/>
        </a:p>
      </dgm:t>
    </dgm:pt>
    <dgm:pt modelId="{27967045-7DE4-4140-88A3-615DCA894B8A}" type="sibTrans" cxnId="{10F47E60-FFB5-4A6C-A697-7E48B107D1AE}">
      <dgm:prSet/>
      <dgm:spPr/>
      <dgm:t>
        <a:bodyPr/>
        <a:lstStyle/>
        <a:p>
          <a:endParaRPr lang="en-US"/>
        </a:p>
      </dgm:t>
    </dgm:pt>
    <dgm:pt modelId="{12F2125C-64D9-4A07-8290-E7378CED897F}">
      <dgm:prSet/>
      <dgm:spPr/>
      <dgm:t>
        <a:bodyPr/>
        <a:lstStyle/>
        <a:p>
          <a:r>
            <a:rPr lang="en-US" dirty="0">
              <a:latin typeface="Abadi Extra Light" panose="020B0204020104020204" pitchFamily="34" charset="0"/>
            </a:rPr>
            <a:t>People Soft</a:t>
          </a:r>
        </a:p>
      </dgm:t>
    </dgm:pt>
    <dgm:pt modelId="{A50B39C9-7207-4AEB-ADDC-4711BDF9A0D1}" type="parTrans" cxnId="{17948330-3FB0-437F-9DB0-E37F1BB1E4E6}">
      <dgm:prSet/>
      <dgm:spPr/>
      <dgm:t>
        <a:bodyPr/>
        <a:lstStyle/>
        <a:p>
          <a:endParaRPr lang="en-US"/>
        </a:p>
      </dgm:t>
    </dgm:pt>
    <dgm:pt modelId="{B02BBF5E-7A61-48D8-946E-95D7D41C5AA5}" type="sibTrans" cxnId="{17948330-3FB0-437F-9DB0-E37F1BB1E4E6}">
      <dgm:prSet/>
      <dgm:spPr/>
      <dgm:t>
        <a:bodyPr/>
        <a:lstStyle/>
        <a:p>
          <a:endParaRPr lang="en-US"/>
        </a:p>
      </dgm:t>
    </dgm:pt>
    <dgm:pt modelId="{FCCCAA99-1E22-4694-9720-BB903FAB7D74}">
      <dgm:prSet/>
      <dgm:spPr/>
      <dgm:t>
        <a:bodyPr/>
        <a:lstStyle/>
        <a:p>
          <a:r>
            <a:rPr lang="en-US" dirty="0">
              <a:latin typeface="Abadi Extra Light" panose="020B0204020104020204" pitchFamily="34" charset="0"/>
            </a:rPr>
            <a:t>IPD Employee Data Sheet</a:t>
          </a:r>
        </a:p>
      </dgm:t>
    </dgm:pt>
    <dgm:pt modelId="{A0559643-83A8-417C-94E0-AB5E0C7357C8}" type="parTrans" cxnId="{9F68191A-8966-4EDA-87B1-BAC6B07BAF42}">
      <dgm:prSet/>
      <dgm:spPr/>
      <dgm:t>
        <a:bodyPr/>
        <a:lstStyle/>
        <a:p>
          <a:endParaRPr lang="en-US"/>
        </a:p>
      </dgm:t>
    </dgm:pt>
    <dgm:pt modelId="{997F489D-50F0-4083-8868-B64A9C10A9DB}" type="sibTrans" cxnId="{9F68191A-8966-4EDA-87B1-BAC6B07BAF42}">
      <dgm:prSet/>
      <dgm:spPr/>
      <dgm:t>
        <a:bodyPr/>
        <a:lstStyle/>
        <a:p>
          <a:endParaRPr lang="en-US"/>
        </a:p>
      </dgm:t>
    </dgm:pt>
    <dgm:pt modelId="{D034302B-7EDF-4C59-83B9-0EBCA3E8E0EC}">
      <dgm:prSet/>
      <dgm:spPr/>
      <dgm:t>
        <a:bodyPr/>
        <a:lstStyle/>
        <a:p>
          <a:r>
            <a:rPr lang="en-US" dirty="0">
              <a:latin typeface="Abadi Extra Light" panose="020B0204020104020204" pitchFamily="34" charset="0"/>
            </a:rPr>
            <a:t>Contact Log</a:t>
          </a:r>
        </a:p>
      </dgm:t>
    </dgm:pt>
    <dgm:pt modelId="{77F2F483-74E1-437C-A323-28564E27F580}" type="parTrans" cxnId="{40D011A8-9E69-48F3-AD64-04D64765BBD2}">
      <dgm:prSet/>
      <dgm:spPr/>
      <dgm:t>
        <a:bodyPr/>
        <a:lstStyle/>
        <a:p>
          <a:endParaRPr lang="en-US"/>
        </a:p>
      </dgm:t>
    </dgm:pt>
    <dgm:pt modelId="{8F6B1692-DE18-4A86-B9A2-7F4B11B30035}" type="sibTrans" cxnId="{40D011A8-9E69-48F3-AD64-04D64765BBD2}">
      <dgm:prSet/>
      <dgm:spPr/>
      <dgm:t>
        <a:bodyPr/>
        <a:lstStyle/>
        <a:p>
          <a:endParaRPr lang="en-US"/>
        </a:p>
      </dgm:t>
    </dgm:pt>
    <dgm:pt modelId="{9C13E5FE-F360-4D81-B21D-C93203C849F1}">
      <dgm:prSet/>
      <dgm:spPr/>
      <dgm:t>
        <a:bodyPr/>
        <a:lstStyle/>
        <a:p>
          <a:r>
            <a:rPr lang="en-US" dirty="0">
              <a:latin typeface="Abadi Extra Light" panose="020B0204020104020204" pitchFamily="34" charset="0"/>
            </a:rPr>
            <a:t>Facility Access</a:t>
          </a:r>
        </a:p>
      </dgm:t>
    </dgm:pt>
    <dgm:pt modelId="{00936A75-F06D-4798-A76C-84B175A91470}" type="parTrans" cxnId="{0036DE4E-2F51-4C69-8D84-486A469C68E4}">
      <dgm:prSet/>
      <dgm:spPr/>
      <dgm:t>
        <a:bodyPr/>
        <a:lstStyle/>
        <a:p>
          <a:endParaRPr lang="en-US"/>
        </a:p>
      </dgm:t>
    </dgm:pt>
    <dgm:pt modelId="{C0C78854-FB84-4015-9285-7F126DF74BB8}" type="sibTrans" cxnId="{0036DE4E-2F51-4C69-8D84-486A469C68E4}">
      <dgm:prSet/>
      <dgm:spPr/>
      <dgm:t>
        <a:bodyPr/>
        <a:lstStyle/>
        <a:p>
          <a:endParaRPr lang="en-US"/>
        </a:p>
      </dgm:t>
    </dgm:pt>
    <dgm:pt modelId="{D8573791-772A-456E-8F97-34A5F38FC1B5}">
      <dgm:prSet/>
      <dgm:spPr/>
      <dgm:t>
        <a:bodyPr/>
        <a:lstStyle/>
        <a:p>
          <a:r>
            <a:rPr lang="en-US" dirty="0">
              <a:latin typeface="Abadi Extra Light" panose="020B0204020104020204" pitchFamily="34" charset="0"/>
            </a:rPr>
            <a:t>Com 10 / Com 11</a:t>
          </a:r>
        </a:p>
      </dgm:t>
    </dgm:pt>
    <dgm:pt modelId="{5779BE75-6840-4EBB-A59D-385CF385AE06}" type="parTrans" cxnId="{71A34A83-8439-44E1-B71D-3C1216E252DC}">
      <dgm:prSet/>
      <dgm:spPr/>
      <dgm:t>
        <a:bodyPr/>
        <a:lstStyle/>
        <a:p>
          <a:endParaRPr lang="en-US"/>
        </a:p>
      </dgm:t>
    </dgm:pt>
    <dgm:pt modelId="{5D643F72-1BFA-4B54-A277-55EE5C7578A8}" type="sibTrans" cxnId="{71A34A83-8439-44E1-B71D-3C1216E252DC}">
      <dgm:prSet/>
      <dgm:spPr/>
      <dgm:t>
        <a:bodyPr/>
        <a:lstStyle/>
        <a:p>
          <a:endParaRPr lang="en-US"/>
        </a:p>
      </dgm:t>
    </dgm:pt>
    <dgm:pt modelId="{4339E92A-69BD-4EE0-B7C8-F1374DC15822}" type="pres">
      <dgm:prSet presAssocID="{94B10E7B-6DC9-4B98-AAA3-38A16E96FF15}" presName="diagram" presStyleCnt="0">
        <dgm:presLayoutVars>
          <dgm:dir/>
          <dgm:resizeHandles val="exact"/>
        </dgm:presLayoutVars>
      </dgm:prSet>
      <dgm:spPr/>
    </dgm:pt>
    <dgm:pt modelId="{978D0159-996D-45E1-B164-F9E84C9E7303}" type="pres">
      <dgm:prSet presAssocID="{7DF4B72E-0863-4ED7-85D8-0308B65A053F}" presName="node" presStyleLbl="node1" presStyleIdx="0" presStyleCnt="9">
        <dgm:presLayoutVars>
          <dgm:bulletEnabled val="1"/>
        </dgm:presLayoutVars>
      </dgm:prSet>
      <dgm:spPr/>
    </dgm:pt>
    <dgm:pt modelId="{6C1B1A59-C322-47AB-B5D9-15DD2F954C3D}" type="pres">
      <dgm:prSet presAssocID="{BDED81C2-F36B-4625-AC1C-D1A804E2A8C0}" presName="sibTrans" presStyleCnt="0"/>
      <dgm:spPr/>
    </dgm:pt>
    <dgm:pt modelId="{526BB083-7C64-4FA4-A80C-DA79F584FB80}" type="pres">
      <dgm:prSet presAssocID="{264DF611-2B59-4172-B5AE-6D4D39DF52C4}" presName="node" presStyleLbl="node1" presStyleIdx="1" presStyleCnt="9">
        <dgm:presLayoutVars>
          <dgm:bulletEnabled val="1"/>
        </dgm:presLayoutVars>
      </dgm:prSet>
      <dgm:spPr/>
    </dgm:pt>
    <dgm:pt modelId="{548DDF96-F378-42A9-BAB6-B19A6981CAA6}" type="pres">
      <dgm:prSet presAssocID="{E98D0FD0-207D-411B-8D65-14A5DA482BA3}" presName="sibTrans" presStyleCnt="0"/>
      <dgm:spPr/>
    </dgm:pt>
    <dgm:pt modelId="{DF177FD8-43D8-40A5-81AF-DA4B5C358084}" type="pres">
      <dgm:prSet presAssocID="{C25951E8-68AC-43F4-902A-E3CB5BBDD6F3}" presName="node" presStyleLbl="node1" presStyleIdx="2" presStyleCnt="9">
        <dgm:presLayoutVars>
          <dgm:bulletEnabled val="1"/>
        </dgm:presLayoutVars>
      </dgm:prSet>
      <dgm:spPr/>
    </dgm:pt>
    <dgm:pt modelId="{CBBE6BC6-F589-4B11-8645-27438401AB74}" type="pres">
      <dgm:prSet presAssocID="{8E751656-6DC7-4ED2-B1A6-6723D793C559}" presName="sibTrans" presStyleCnt="0"/>
      <dgm:spPr/>
    </dgm:pt>
    <dgm:pt modelId="{C210F439-36FB-4DBB-8C3A-89B5F7488B17}" type="pres">
      <dgm:prSet presAssocID="{3E65FC3D-048E-4934-9B0D-4D4266E15926}" presName="node" presStyleLbl="node1" presStyleIdx="3" presStyleCnt="9">
        <dgm:presLayoutVars>
          <dgm:bulletEnabled val="1"/>
        </dgm:presLayoutVars>
      </dgm:prSet>
      <dgm:spPr/>
    </dgm:pt>
    <dgm:pt modelId="{7E139D60-A81B-448B-AB4B-42D697756A1D}" type="pres">
      <dgm:prSet presAssocID="{27967045-7DE4-4140-88A3-615DCA894B8A}" presName="sibTrans" presStyleCnt="0"/>
      <dgm:spPr/>
    </dgm:pt>
    <dgm:pt modelId="{829E1B14-0D56-4CC8-8703-4C8FFA01500D}" type="pres">
      <dgm:prSet presAssocID="{12F2125C-64D9-4A07-8290-E7378CED897F}" presName="node" presStyleLbl="node1" presStyleIdx="4" presStyleCnt="9">
        <dgm:presLayoutVars>
          <dgm:bulletEnabled val="1"/>
        </dgm:presLayoutVars>
      </dgm:prSet>
      <dgm:spPr/>
    </dgm:pt>
    <dgm:pt modelId="{04C65F82-E7DC-430B-828A-4EBD8D39A7B4}" type="pres">
      <dgm:prSet presAssocID="{B02BBF5E-7A61-48D8-946E-95D7D41C5AA5}" presName="sibTrans" presStyleCnt="0"/>
      <dgm:spPr/>
    </dgm:pt>
    <dgm:pt modelId="{BD3E492F-9CAB-4040-BE49-A38F21F14CFD}" type="pres">
      <dgm:prSet presAssocID="{FCCCAA99-1E22-4694-9720-BB903FAB7D74}" presName="node" presStyleLbl="node1" presStyleIdx="5" presStyleCnt="9">
        <dgm:presLayoutVars>
          <dgm:bulletEnabled val="1"/>
        </dgm:presLayoutVars>
      </dgm:prSet>
      <dgm:spPr/>
    </dgm:pt>
    <dgm:pt modelId="{292550CC-A4EA-4536-ADC4-947271B89B56}" type="pres">
      <dgm:prSet presAssocID="{997F489D-50F0-4083-8868-B64A9C10A9DB}" presName="sibTrans" presStyleCnt="0"/>
      <dgm:spPr/>
    </dgm:pt>
    <dgm:pt modelId="{DC60C25C-2913-44FF-8C4C-2155B32AE513}" type="pres">
      <dgm:prSet presAssocID="{D034302B-7EDF-4C59-83B9-0EBCA3E8E0EC}" presName="node" presStyleLbl="node1" presStyleIdx="6" presStyleCnt="9">
        <dgm:presLayoutVars>
          <dgm:bulletEnabled val="1"/>
        </dgm:presLayoutVars>
      </dgm:prSet>
      <dgm:spPr/>
    </dgm:pt>
    <dgm:pt modelId="{A62A69D4-EE93-4888-BE58-65337895D09D}" type="pres">
      <dgm:prSet presAssocID="{8F6B1692-DE18-4A86-B9A2-7F4B11B30035}" presName="sibTrans" presStyleCnt="0"/>
      <dgm:spPr/>
    </dgm:pt>
    <dgm:pt modelId="{A5FF8621-6B82-4187-9281-8B6AC6065EE7}" type="pres">
      <dgm:prSet presAssocID="{9C13E5FE-F360-4D81-B21D-C93203C849F1}" presName="node" presStyleLbl="node1" presStyleIdx="7" presStyleCnt="9">
        <dgm:presLayoutVars>
          <dgm:bulletEnabled val="1"/>
        </dgm:presLayoutVars>
      </dgm:prSet>
      <dgm:spPr/>
    </dgm:pt>
    <dgm:pt modelId="{4CC43110-87BD-43EC-B00E-78DCEB1E3FBC}" type="pres">
      <dgm:prSet presAssocID="{C0C78854-FB84-4015-9285-7F126DF74BB8}" presName="sibTrans" presStyleCnt="0"/>
      <dgm:spPr/>
    </dgm:pt>
    <dgm:pt modelId="{2B372816-A965-4B25-A11B-A4BF3FC90A89}" type="pres">
      <dgm:prSet presAssocID="{D8573791-772A-456E-8F97-34A5F38FC1B5}" presName="node" presStyleLbl="node1" presStyleIdx="8" presStyleCnt="9">
        <dgm:presLayoutVars>
          <dgm:bulletEnabled val="1"/>
        </dgm:presLayoutVars>
      </dgm:prSet>
      <dgm:spPr/>
    </dgm:pt>
  </dgm:ptLst>
  <dgm:cxnLst>
    <dgm:cxn modelId="{0CF0E509-C613-47D3-B406-65A4B20DEFD3}" type="presOf" srcId="{12F2125C-64D9-4A07-8290-E7378CED897F}" destId="{829E1B14-0D56-4CC8-8703-4C8FFA01500D}" srcOrd="0" destOrd="0" presId="urn:microsoft.com/office/officeart/2005/8/layout/default"/>
    <dgm:cxn modelId="{34A09011-D49C-49C3-ABF5-A1AEFE60B634}" type="presOf" srcId="{FCCCAA99-1E22-4694-9720-BB903FAB7D74}" destId="{BD3E492F-9CAB-4040-BE49-A38F21F14CFD}" srcOrd="0" destOrd="0" presId="urn:microsoft.com/office/officeart/2005/8/layout/default"/>
    <dgm:cxn modelId="{F9BA6C12-8EF6-454F-ADE0-7444251BF7C4}" type="presOf" srcId="{C25951E8-68AC-43F4-902A-E3CB5BBDD6F3}" destId="{DF177FD8-43D8-40A5-81AF-DA4B5C358084}" srcOrd="0" destOrd="0" presId="urn:microsoft.com/office/officeart/2005/8/layout/default"/>
    <dgm:cxn modelId="{9F68191A-8966-4EDA-87B1-BAC6B07BAF42}" srcId="{94B10E7B-6DC9-4B98-AAA3-38A16E96FF15}" destId="{FCCCAA99-1E22-4694-9720-BB903FAB7D74}" srcOrd="5" destOrd="0" parTransId="{A0559643-83A8-417C-94E0-AB5E0C7357C8}" sibTransId="{997F489D-50F0-4083-8868-B64A9C10A9DB}"/>
    <dgm:cxn modelId="{CB638521-3149-441F-9F87-A0B0C9CC529C}" type="presOf" srcId="{D8573791-772A-456E-8F97-34A5F38FC1B5}" destId="{2B372816-A965-4B25-A11B-A4BF3FC90A89}" srcOrd="0" destOrd="0" presId="urn:microsoft.com/office/officeart/2005/8/layout/default"/>
    <dgm:cxn modelId="{17948330-3FB0-437F-9DB0-E37F1BB1E4E6}" srcId="{94B10E7B-6DC9-4B98-AAA3-38A16E96FF15}" destId="{12F2125C-64D9-4A07-8290-E7378CED897F}" srcOrd="4" destOrd="0" parTransId="{A50B39C9-7207-4AEB-ADDC-4711BDF9A0D1}" sibTransId="{B02BBF5E-7A61-48D8-946E-95D7D41C5AA5}"/>
    <dgm:cxn modelId="{26AF553E-ADB8-43D3-AC5F-B08F229E0ACF}" srcId="{94B10E7B-6DC9-4B98-AAA3-38A16E96FF15}" destId="{264DF611-2B59-4172-B5AE-6D4D39DF52C4}" srcOrd="1" destOrd="0" parTransId="{06CBE09B-5630-4E80-96BD-C1AC9637C321}" sibTransId="{E98D0FD0-207D-411B-8D65-14A5DA482BA3}"/>
    <dgm:cxn modelId="{10F47E60-FFB5-4A6C-A697-7E48B107D1AE}" srcId="{94B10E7B-6DC9-4B98-AAA3-38A16E96FF15}" destId="{3E65FC3D-048E-4934-9B0D-4D4266E15926}" srcOrd="3" destOrd="0" parTransId="{E81031AF-BAE2-42B6-BBE2-2464E294F754}" sibTransId="{27967045-7DE4-4140-88A3-615DCA894B8A}"/>
    <dgm:cxn modelId="{0036DE4E-2F51-4C69-8D84-486A469C68E4}" srcId="{94B10E7B-6DC9-4B98-AAA3-38A16E96FF15}" destId="{9C13E5FE-F360-4D81-B21D-C93203C849F1}" srcOrd="7" destOrd="0" parTransId="{00936A75-F06D-4798-A76C-84B175A91470}" sibTransId="{C0C78854-FB84-4015-9285-7F126DF74BB8}"/>
    <dgm:cxn modelId="{2CFDC453-2617-4923-984D-353BC62203AF}" type="presOf" srcId="{9C13E5FE-F360-4D81-B21D-C93203C849F1}" destId="{A5FF8621-6B82-4187-9281-8B6AC6065EE7}" srcOrd="0" destOrd="0" presId="urn:microsoft.com/office/officeart/2005/8/layout/default"/>
    <dgm:cxn modelId="{7EEAC059-2F7B-4055-A9E7-55B5219307BD}" type="presOf" srcId="{94B10E7B-6DC9-4B98-AAA3-38A16E96FF15}" destId="{4339E92A-69BD-4EE0-B7C8-F1374DC15822}" srcOrd="0" destOrd="0" presId="urn:microsoft.com/office/officeart/2005/8/layout/default"/>
    <dgm:cxn modelId="{71A34A83-8439-44E1-B71D-3C1216E252DC}" srcId="{94B10E7B-6DC9-4B98-AAA3-38A16E96FF15}" destId="{D8573791-772A-456E-8F97-34A5F38FC1B5}" srcOrd="8" destOrd="0" parTransId="{5779BE75-6840-4EBB-A59D-385CF385AE06}" sibTransId="{5D643F72-1BFA-4B54-A277-55EE5C7578A8}"/>
    <dgm:cxn modelId="{60993891-72A0-4399-864C-02B749154E93}" type="presOf" srcId="{264DF611-2B59-4172-B5AE-6D4D39DF52C4}" destId="{526BB083-7C64-4FA4-A80C-DA79F584FB80}" srcOrd="0" destOrd="0" presId="urn:microsoft.com/office/officeart/2005/8/layout/default"/>
    <dgm:cxn modelId="{40D011A8-9E69-48F3-AD64-04D64765BBD2}" srcId="{94B10E7B-6DC9-4B98-AAA3-38A16E96FF15}" destId="{D034302B-7EDF-4C59-83B9-0EBCA3E8E0EC}" srcOrd="6" destOrd="0" parTransId="{77F2F483-74E1-437C-A323-28564E27F580}" sibTransId="{8F6B1692-DE18-4A86-B9A2-7F4B11B30035}"/>
    <dgm:cxn modelId="{3B3BFDB8-992E-44BB-B779-6F693622A110}" srcId="{94B10E7B-6DC9-4B98-AAA3-38A16E96FF15}" destId="{7DF4B72E-0863-4ED7-85D8-0308B65A053F}" srcOrd="0" destOrd="0" parTransId="{09AE1986-C94E-4080-892D-402C3E2F8737}" sibTransId="{BDED81C2-F36B-4625-AC1C-D1A804E2A8C0}"/>
    <dgm:cxn modelId="{3D4B07B9-FD71-4BCC-9FA4-3F371FDECEE3}" type="presOf" srcId="{3E65FC3D-048E-4934-9B0D-4D4266E15926}" destId="{C210F439-36FB-4DBB-8C3A-89B5F7488B17}" srcOrd="0" destOrd="0" presId="urn:microsoft.com/office/officeart/2005/8/layout/default"/>
    <dgm:cxn modelId="{095DA6D8-E7EA-4E67-97A7-60383A46024E}" type="presOf" srcId="{7DF4B72E-0863-4ED7-85D8-0308B65A053F}" destId="{978D0159-996D-45E1-B164-F9E84C9E7303}" srcOrd="0" destOrd="0" presId="urn:microsoft.com/office/officeart/2005/8/layout/default"/>
    <dgm:cxn modelId="{6F52DFDB-B0F3-4822-8D24-5996B701D080}" srcId="{94B10E7B-6DC9-4B98-AAA3-38A16E96FF15}" destId="{C25951E8-68AC-43F4-902A-E3CB5BBDD6F3}" srcOrd="2" destOrd="0" parTransId="{0E7C881C-0C03-45F0-A0CE-6690D4E7A7D7}" sibTransId="{8E751656-6DC7-4ED2-B1A6-6723D793C559}"/>
    <dgm:cxn modelId="{C8FEBBDE-6159-4DB7-9A26-5FBDC972E0A8}" type="presOf" srcId="{D034302B-7EDF-4C59-83B9-0EBCA3E8E0EC}" destId="{DC60C25C-2913-44FF-8C4C-2155B32AE513}" srcOrd="0" destOrd="0" presId="urn:microsoft.com/office/officeart/2005/8/layout/default"/>
    <dgm:cxn modelId="{4ED5FF2C-B365-448A-96D8-0EE24C049480}" type="presParOf" srcId="{4339E92A-69BD-4EE0-B7C8-F1374DC15822}" destId="{978D0159-996D-45E1-B164-F9E84C9E7303}" srcOrd="0" destOrd="0" presId="urn:microsoft.com/office/officeart/2005/8/layout/default"/>
    <dgm:cxn modelId="{A9BDD256-EAB2-49C7-8DA6-5A91E21F5B0C}" type="presParOf" srcId="{4339E92A-69BD-4EE0-B7C8-F1374DC15822}" destId="{6C1B1A59-C322-47AB-B5D9-15DD2F954C3D}" srcOrd="1" destOrd="0" presId="urn:microsoft.com/office/officeart/2005/8/layout/default"/>
    <dgm:cxn modelId="{8B10D437-00FE-43ED-95FD-EE43E8E20874}" type="presParOf" srcId="{4339E92A-69BD-4EE0-B7C8-F1374DC15822}" destId="{526BB083-7C64-4FA4-A80C-DA79F584FB80}" srcOrd="2" destOrd="0" presId="urn:microsoft.com/office/officeart/2005/8/layout/default"/>
    <dgm:cxn modelId="{A4A084BC-2F3C-4883-80C8-CE49B329CCB4}" type="presParOf" srcId="{4339E92A-69BD-4EE0-B7C8-F1374DC15822}" destId="{548DDF96-F378-42A9-BAB6-B19A6981CAA6}" srcOrd="3" destOrd="0" presId="urn:microsoft.com/office/officeart/2005/8/layout/default"/>
    <dgm:cxn modelId="{D07DB5DC-BA5E-4AC0-9B84-95A802AE64DC}" type="presParOf" srcId="{4339E92A-69BD-4EE0-B7C8-F1374DC15822}" destId="{DF177FD8-43D8-40A5-81AF-DA4B5C358084}" srcOrd="4" destOrd="0" presId="urn:microsoft.com/office/officeart/2005/8/layout/default"/>
    <dgm:cxn modelId="{DA514A72-9414-4725-8B18-FB380675A111}" type="presParOf" srcId="{4339E92A-69BD-4EE0-B7C8-F1374DC15822}" destId="{CBBE6BC6-F589-4B11-8645-27438401AB74}" srcOrd="5" destOrd="0" presId="urn:microsoft.com/office/officeart/2005/8/layout/default"/>
    <dgm:cxn modelId="{A651A6C8-E87D-4232-8C63-952C31D57FF7}" type="presParOf" srcId="{4339E92A-69BD-4EE0-B7C8-F1374DC15822}" destId="{C210F439-36FB-4DBB-8C3A-89B5F7488B17}" srcOrd="6" destOrd="0" presId="urn:microsoft.com/office/officeart/2005/8/layout/default"/>
    <dgm:cxn modelId="{56694145-1AC4-446F-86A4-8F59F948690F}" type="presParOf" srcId="{4339E92A-69BD-4EE0-B7C8-F1374DC15822}" destId="{7E139D60-A81B-448B-AB4B-42D697756A1D}" srcOrd="7" destOrd="0" presId="urn:microsoft.com/office/officeart/2005/8/layout/default"/>
    <dgm:cxn modelId="{DA80B89A-27B1-430D-92D9-F5B57226E5FB}" type="presParOf" srcId="{4339E92A-69BD-4EE0-B7C8-F1374DC15822}" destId="{829E1B14-0D56-4CC8-8703-4C8FFA01500D}" srcOrd="8" destOrd="0" presId="urn:microsoft.com/office/officeart/2005/8/layout/default"/>
    <dgm:cxn modelId="{C7806448-B43A-4DEE-B4BA-C68BC269DF04}" type="presParOf" srcId="{4339E92A-69BD-4EE0-B7C8-F1374DC15822}" destId="{04C65F82-E7DC-430B-828A-4EBD8D39A7B4}" srcOrd="9" destOrd="0" presId="urn:microsoft.com/office/officeart/2005/8/layout/default"/>
    <dgm:cxn modelId="{E2AD0024-F5E5-4755-85A4-420A95C1252C}" type="presParOf" srcId="{4339E92A-69BD-4EE0-B7C8-F1374DC15822}" destId="{BD3E492F-9CAB-4040-BE49-A38F21F14CFD}" srcOrd="10" destOrd="0" presId="urn:microsoft.com/office/officeart/2005/8/layout/default"/>
    <dgm:cxn modelId="{F08A8155-5F0E-42ED-8027-B99B58F1FF8F}" type="presParOf" srcId="{4339E92A-69BD-4EE0-B7C8-F1374DC15822}" destId="{292550CC-A4EA-4536-ADC4-947271B89B56}" srcOrd="11" destOrd="0" presId="urn:microsoft.com/office/officeart/2005/8/layout/default"/>
    <dgm:cxn modelId="{179C9655-FF61-4A47-9D92-B933D15A818C}" type="presParOf" srcId="{4339E92A-69BD-4EE0-B7C8-F1374DC15822}" destId="{DC60C25C-2913-44FF-8C4C-2155B32AE513}" srcOrd="12" destOrd="0" presId="urn:microsoft.com/office/officeart/2005/8/layout/default"/>
    <dgm:cxn modelId="{C44C74FC-ADCE-46C4-96C4-052A2502CF9F}" type="presParOf" srcId="{4339E92A-69BD-4EE0-B7C8-F1374DC15822}" destId="{A62A69D4-EE93-4888-BE58-65337895D09D}" srcOrd="13" destOrd="0" presId="urn:microsoft.com/office/officeart/2005/8/layout/default"/>
    <dgm:cxn modelId="{6D551AF0-D8A5-4568-B1EF-C062AA2F19DC}" type="presParOf" srcId="{4339E92A-69BD-4EE0-B7C8-F1374DC15822}" destId="{A5FF8621-6B82-4187-9281-8B6AC6065EE7}" srcOrd="14" destOrd="0" presId="urn:microsoft.com/office/officeart/2005/8/layout/default"/>
    <dgm:cxn modelId="{B76C0DFD-610B-46DE-A0B6-C271CB73E05D}" type="presParOf" srcId="{4339E92A-69BD-4EE0-B7C8-F1374DC15822}" destId="{4CC43110-87BD-43EC-B00E-78DCEB1E3FBC}" srcOrd="15" destOrd="0" presId="urn:microsoft.com/office/officeart/2005/8/layout/default"/>
    <dgm:cxn modelId="{E1256FE6-0EC0-4D6A-A3A5-3A64BF3500C9}" type="presParOf" srcId="{4339E92A-69BD-4EE0-B7C8-F1374DC15822}" destId="{2B372816-A965-4B25-A11B-A4BF3FC90A89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4C64E4-6073-4D81-BA7B-173B6B4CB649}" type="doc">
      <dgm:prSet loTypeId="urn:microsoft.com/office/officeart/2005/8/layout/pictureOrgChart+Icon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19A9D7-7A69-4E46-BB0D-4AB330F22A14}" type="asst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</a:rPr>
            <a:t>Kelly Martinez</a:t>
          </a:r>
        </a:p>
        <a:p>
          <a:r>
            <a:rPr lang="en-US" dirty="0">
              <a:latin typeface="Calibri" panose="020F0502020204030204" pitchFamily="34" charset="0"/>
            </a:rPr>
            <a:t>Undersheriff</a:t>
          </a:r>
        </a:p>
      </dgm:t>
    </dgm:pt>
    <dgm:pt modelId="{53A89E3D-7DFA-45D0-9557-06C5FC6A2D38}" type="parTrans" cxnId="{FB8A2898-E086-41CB-B435-695013CD92E3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64BE0347-CD4B-48FC-9630-3D0D0100A444}" type="sibTrans" cxnId="{FB8A2898-E086-41CB-B435-695013CD92E3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655C97B2-3CDE-4EFD-8142-9BC4ADABAEB7}">
      <dgm:prSet phldrT="[Text]"/>
      <dgm:spPr/>
      <dgm:t>
        <a:bodyPr/>
        <a:lstStyle/>
        <a:p>
          <a:r>
            <a:rPr lang="en-US" b="1">
              <a:latin typeface="Calibri" panose="020F0502020204030204" pitchFamily="34" charset="0"/>
            </a:rPr>
            <a:t>Rich Williams</a:t>
          </a:r>
          <a:endParaRPr lang="en-US" b="1" dirty="0">
            <a:latin typeface="Calibri" panose="020F0502020204030204" pitchFamily="34" charset="0"/>
          </a:endParaRPr>
        </a:p>
        <a:p>
          <a:r>
            <a:rPr lang="en-US" dirty="0">
              <a:latin typeface="Calibri" panose="020F0502020204030204" pitchFamily="34" charset="0"/>
            </a:rPr>
            <a:t>Commander</a:t>
          </a:r>
        </a:p>
      </dgm:t>
    </dgm:pt>
    <dgm:pt modelId="{CEE67129-D6F2-4FD3-91CB-14598A99B6B9}" type="parTrans" cxnId="{1E5D9ECB-4750-488C-B9B1-6413BC011701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1C0BED7D-5041-4696-B334-B2A634199386}" type="sibTrans" cxnId="{1E5D9ECB-4750-488C-B9B1-6413BC011701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2F9A3225-57DC-425A-9DCB-4A340867E62B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</a:rPr>
            <a:t>Charles </a:t>
          </a:r>
          <a:r>
            <a:rPr lang="en-US" b="1" dirty="0" err="1">
              <a:latin typeface="Calibri" panose="020F0502020204030204" pitchFamily="34" charset="0"/>
            </a:rPr>
            <a:t>Cinnamo</a:t>
          </a:r>
          <a:endParaRPr lang="en-US" b="1" dirty="0">
            <a:latin typeface="Calibri" panose="020F0502020204030204" pitchFamily="34" charset="0"/>
          </a:endParaRPr>
        </a:p>
        <a:p>
          <a:r>
            <a:rPr lang="en-US" dirty="0">
              <a:latin typeface="Calibri" panose="020F0502020204030204" pitchFamily="34" charset="0"/>
            </a:rPr>
            <a:t>Commander</a:t>
          </a:r>
        </a:p>
      </dgm:t>
    </dgm:pt>
    <dgm:pt modelId="{B450672F-9124-42E8-AF84-46898D47AC92}" type="parTrans" cxnId="{FDBFF7B5-B061-4B30-A2E3-3ABA8442DE97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1FE3BDBA-6390-4A2A-B485-2B32946BC8CE}" type="sibTrans" cxnId="{FDBFF7B5-B061-4B30-A2E3-3ABA8442DE97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7D64F038-0CA3-47A3-A11B-EA8B47675326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Anthony Ray Sheriff </a:t>
          </a:r>
        </a:p>
      </dgm:t>
    </dgm:pt>
    <dgm:pt modelId="{EB1C6743-CA2B-4D26-A21C-70A8B08B3112}" type="parTrans" cxnId="{84121000-E637-4A8E-9A72-5FB6F57CB1BE}">
      <dgm:prSet/>
      <dgm:spPr/>
      <dgm:t>
        <a:bodyPr/>
        <a:lstStyle/>
        <a:p>
          <a:endParaRPr lang="en-US"/>
        </a:p>
      </dgm:t>
    </dgm:pt>
    <dgm:pt modelId="{F9E296A7-613A-4794-BC71-5C096517CCE1}" type="sibTrans" cxnId="{84121000-E637-4A8E-9A72-5FB6F57CB1BE}">
      <dgm:prSet/>
      <dgm:spPr/>
      <dgm:t>
        <a:bodyPr/>
        <a:lstStyle/>
        <a:p>
          <a:endParaRPr lang="en-US"/>
        </a:p>
      </dgm:t>
    </dgm:pt>
    <dgm:pt modelId="{4FC26861-2DEC-442C-96DA-775A3920734D}" type="asst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</a:rPr>
            <a:t>Theresa Adams-</a:t>
          </a:r>
          <a:r>
            <a:rPr lang="en-US" b="1" dirty="0" err="1">
              <a:latin typeface="Calibri" panose="020F0502020204030204" pitchFamily="34" charset="0"/>
            </a:rPr>
            <a:t>Hydar</a:t>
          </a:r>
          <a:endParaRPr lang="en-US" b="1" dirty="0">
            <a:latin typeface="Calibri" panose="020F0502020204030204" pitchFamily="34" charset="0"/>
          </a:endParaRPr>
        </a:p>
        <a:p>
          <a:r>
            <a:rPr lang="en-US" dirty="0">
              <a:latin typeface="Calibri" panose="020F0502020204030204" pitchFamily="34" charset="0"/>
            </a:rPr>
            <a:t>Assistant Sheriff</a:t>
          </a:r>
        </a:p>
      </dgm:t>
    </dgm:pt>
    <dgm:pt modelId="{24D736E6-51F8-47A9-BA8C-75FD3E40DCA1}" type="parTrans" cxnId="{B1588E52-AE57-4066-9269-8E3A8410C2BD}">
      <dgm:prSet/>
      <dgm:spPr/>
      <dgm:t>
        <a:bodyPr/>
        <a:lstStyle/>
        <a:p>
          <a:endParaRPr lang="en-US"/>
        </a:p>
      </dgm:t>
    </dgm:pt>
    <dgm:pt modelId="{7059C862-40BC-4DDF-B88A-1D9581CFF810}" type="sibTrans" cxnId="{B1588E52-AE57-4066-9269-8E3A8410C2BD}">
      <dgm:prSet/>
      <dgm:spPr/>
      <dgm:t>
        <a:bodyPr/>
        <a:lstStyle/>
        <a:p>
          <a:endParaRPr lang="en-US"/>
        </a:p>
      </dgm:t>
    </dgm:pt>
    <dgm:pt modelId="{A04B0680-49A6-4F11-879D-76947B45C322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</a:rPr>
            <a:t>Christopher Buchanan</a:t>
          </a:r>
        </a:p>
        <a:p>
          <a:r>
            <a:rPr lang="en-US" dirty="0">
              <a:latin typeface="Calibri" panose="020F0502020204030204" pitchFamily="34" charset="0"/>
            </a:rPr>
            <a:t>Commander</a:t>
          </a:r>
        </a:p>
      </dgm:t>
    </dgm:pt>
    <dgm:pt modelId="{17E91EE8-D932-497F-9835-127D5E80D31E}" type="parTrans" cxnId="{876A337C-CF38-44FE-A96F-A5E47D82CB7A}">
      <dgm:prSet/>
      <dgm:spPr/>
      <dgm:t>
        <a:bodyPr/>
        <a:lstStyle/>
        <a:p>
          <a:endParaRPr lang="en-US"/>
        </a:p>
      </dgm:t>
    </dgm:pt>
    <dgm:pt modelId="{034EB63E-394F-4D87-97CB-F400355E0742}" type="sibTrans" cxnId="{876A337C-CF38-44FE-A96F-A5E47D82CB7A}">
      <dgm:prSet/>
      <dgm:spPr/>
      <dgm:t>
        <a:bodyPr/>
        <a:lstStyle/>
        <a:p>
          <a:endParaRPr lang="en-US"/>
        </a:p>
      </dgm:t>
    </dgm:pt>
    <dgm:pt modelId="{B48502AC-84A8-4EE2-A1DA-2D4307B1E5E5}" type="pres">
      <dgm:prSet presAssocID="{3F4C64E4-6073-4D81-BA7B-173B6B4CB64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BD528F6-E349-4C63-905B-8AF7555F0470}" type="pres">
      <dgm:prSet presAssocID="{7D64F038-0CA3-47A3-A11B-EA8B47675326}" presName="hierRoot1" presStyleCnt="0">
        <dgm:presLayoutVars>
          <dgm:hierBranch val="init"/>
        </dgm:presLayoutVars>
      </dgm:prSet>
      <dgm:spPr/>
    </dgm:pt>
    <dgm:pt modelId="{31F6CE6F-7DFA-417A-9D0D-2CDE99314719}" type="pres">
      <dgm:prSet presAssocID="{7D64F038-0CA3-47A3-A11B-EA8B47675326}" presName="rootComposite1" presStyleCnt="0"/>
      <dgm:spPr/>
    </dgm:pt>
    <dgm:pt modelId="{01B7079F-DC46-4110-AA82-A4BB2DFA6B58}" type="pres">
      <dgm:prSet presAssocID="{7D64F038-0CA3-47A3-A11B-EA8B47675326}" presName="rootText1" presStyleLbl="node0" presStyleIdx="0" presStyleCnt="1">
        <dgm:presLayoutVars>
          <dgm:chPref val="3"/>
        </dgm:presLayoutVars>
      </dgm:prSet>
      <dgm:spPr/>
    </dgm:pt>
    <dgm:pt modelId="{68083CCE-D622-4768-B1F3-9678F1BB770E}" type="pres">
      <dgm:prSet presAssocID="{7D64F038-0CA3-47A3-A11B-EA8B47675326}" presName="rootPict1" presStyleLbl="align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  <dgm:pt modelId="{082A5A7A-43A9-4C82-8CC2-B3573C9C6802}" type="pres">
      <dgm:prSet presAssocID="{7D64F038-0CA3-47A3-A11B-EA8B47675326}" presName="rootConnector1" presStyleLbl="node1" presStyleIdx="0" presStyleCnt="0"/>
      <dgm:spPr/>
    </dgm:pt>
    <dgm:pt modelId="{2E63186A-BD2F-4D54-B88A-DFE933411144}" type="pres">
      <dgm:prSet presAssocID="{7D64F038-0CA3-47A3-A11B-EA8B47675326}" presName="hierChild2" presStyleCnt="0"/>
      <dgm:spPr/>
    </dgm:pt>
    <dgm:pt modelId="{1D474465-B312-4D0C-A95A-6E17871A5E75}" type="pres">
      <dgm:prSet presAssocID="{CEE67129-D6F2-4FD3-91CB-14598A99B6B9}" presName="Name37" presStyleLbl="parChTrans1D2" presStyleIdx="0" presStyleCnt="5"/>
      <dgm:spPr/>
    </dgm:pt>
    <dgm:pt modelId="{03371313-3619-4940-8AD9-02E132307C56}" type="pres">
      <dgm:prSet presAssocID="{655C97B2-3CDE-4EFD-8142-9BC4ADABAEB7}" presName="hierRoot2" presStyleCnt="0">
        <dgm:presLayoutVars>
          <dgm:hierBranch val="init"/>
        </dgm:presLayoutVars>
      </dgm:prSet>
      <dgm:spPr/>
    </dgm:pt>
    <dgm:pt modelId="{24973FF4-440C-44D8-8EFF-7D93B73D494F}" type="pres">
      <dgm:prSet presAssocID="{655C97B2-3CDE-4EFD-8142-9BC4ADABAEB7}" presName="rootComposite" presStyleCnt="0"/>
      <dgm:spPr/>
    </dgm:pt>
    <dgm:pt modelId="{473DEE2E-8B6D-49A4-93F2-C0F30B6528F1}" type="pres">
      <dgm:prSet presAssocID="{655C97B2-3CDE-4EFD-8142-9BC4ADABAEB7}" presName="rootText" presStyleLbl="node2" presStyleIdx="0" presStyleCnt="3">
        <dgm:presLayoutVars>
          <dgm:chPref val="3"/>
        </dgm:presLayoutVars>
      </dgm:prSet>
      <dgm:spPr/>
    </dgm:pt>
    <dgm:pt modelId="{3FABE3E9-0178-4D0E-8708-68082DD327B4}" type="pres">
      <dgm:prSet presAssocID="{655C97B2-3CDE-4EFD-8142-9BC4ADABAEB7}" presName="rootPict" presStyleLbl="alignImgPlace1" presStyleIdx="1" presStyleCnt="6"/>
      <dgm:spPr>
        <a:blipFill rotWithShape="1">
          <a:blip xmlns:r="http://schemas.openxmlformats.org/officeDocument/2006/relationships" r:embed="rId2"/>
          <a:srcRect/>
          <a:stretch>
            <a:fillRect t="-3000" b="-3000"/>
          </a:stretch>
        </a:blipFill>
      </dgm:spPr>
    </dgm:pt>
    <dgm:pt modelId="{F8FE4DDD-E599-457E-B0C9-D234BE186BDC}" type="pres">
      <dgm:prSet presAssocID="{655C97B2-3CDE-4EFD-8142-9BC4ADABAEB7}" presName="rootConnector" presStyleLbl="node2" presStyleIdx="0" presStyleCnt="3"/>
      <dgm:spPr/>
    </dgm:pt>
    <dgm:pt modelId="{65EBED8F-15E6-4A1E-8BE0-6933E1B94902}" type="pres">
      <dgm:prSet presAssocID="{655C97B2-3CDE-4EFD-8142-9BC4ADABAEB7}" presName="hierChild4" presStyleCnt="0"/>
      <dgm:spPr/>
    </dgm:pt>
    <dgm:pt modelId="{6157FA62-D553-41E2-B6CF-C8E4EFFFDBD0}" type="pres">
      <dgm:prSet presAssocID="{655C97B2-3CDE-4EFD-8142-9BC4ADABAEB7}" presName="hierChild5" presStyleCnt="0"/>
      <dgm:spPr/>
    </dgm:pt>
    <dgm:pt modelId="{A35FDF30-BB63-45EC-9001-3ECAB1D52E5C}" type="pres">
      <dgm:prSet presAssocID="{B450672F-9124-42E8-AF84-46898D47AC92}" presName="Name37" presStyleLbl="parChTrans1D2" presStyleIdx="1" presStyleCnt="5"/>
      <dgm:spPr/>
    </dgm:pt>
    <dgm:pt modelId="{18FEE503-6621-4B1E-895F-94C6489F292D}" type="pres">
      <dgm:prSet presAssocID="{2F9A3225-57DC-425A-9DCB-4A340867E62B}" presName="hierRoot2" presStyleCnt="0">
        <dgm:presLayoutVars>
          <dgm:hierBranch val="init"/>
        </dgm:presLayoutVars>
      </dgm:prSet>
      <dgm:spPr/>
    </dgm:pt>
    <dgm:pt modelId="{935D08AA-3C48-44AE-B8D4-34773E258B35}" type="pres">
      <dgm:prSet presAssocID="{2F9A3225-57DC-425A-9DCB-4A340867E62B}" presName="rootComposite" presStyleCnt="0"/>
      <dgm:spPr/>
    </dgm:pt>
    <dgm:pt modelId="{A349F780-10AF-4B49-815A-0AEA0170EB1E}" type="pres">
      <dgm:prSet presAssocID="{2F9A3225-57DC-425A-9DCB-4A340867E62B}" presName="rootText" presStyleLbl="node2" presStyleIdx="1" presStyleCnt="3">
        <dgm:presLayoutVars>
          <dgm:chPref val="3"/>
        </dgm:presLayoutVars>
      </dgm:prSet>
      <dgm:spPr/>
    </dgm:pt>
    <dgm:pt modelId="{1314A6F3-971B-46A3-971B-2CFB91E9DA8B}" type="pres">
      <dgm:prSet presAssocID="{2F9A3225-57DC-425A-9DCB-4A340867E62B}" presName="rootPict" presStyleLbl="align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 l="-3000" r="-3000"/>
          </a:stretch>
        </a:blipFill>
      </dgm:spPr>
    </dgm:pt>
    <dgm:pt modelId="{BBFD2525-14D2-42F9-8855-E8779484A6F2}" type="pres">
      <dgm:prSet presAssocID="{2F9A3225-57DC-425A-9DCB-4A340867E62B}" presName="rootConnector" presStyleLbl="node2" presStyleIdx="1" presStyleCnt="3"/>
      <dgm:spPr/>
    </dgm:pt>
    <dgm:pt modelId="{EBCE037D-8579-44EE-B3EA-6300E0484100}" type="pres">
      <dgm:prSet presAssocID="{2F9A3225-57DC-425A-9DCB-4A340867E62B}" presName="hierChild4" presStyleCnt="0"/>
      <dgm:spPr/>
    </dgm:pt>
    <dgm:pt modelId="{B88A067C-E67B-4340-B460-2C3A88D7FADA}" type="pres">
      <dgm:prSet presAssocID="{2F9A3225-57DC-425A-9DCB-4A340867E62B}" presName="hierChild5" presStyleCnt="0"/>
      <dgm:spPr/>
    </dgm:pt>
    <dgm:pt modelId="{C165CFA5-F0CF-4E0B-8C9E-C937B64B3575}" type="pres">
      <dgm:prSet presAssocID="{17E91EE8-D932-497F-9835-127D5E80D31E}" presName="Name37" presStyleLbl="parChTrans1D2" presStyleIdx="2" presStyleCnt="5"/>
      <dgm:spPr/>
    </dgm:pt>
    <dgm:pt modelId="{52394C7F-368B-47BF-93C7-BFB5CCB15312}" type="pres">
      <dgm:prSet presAssocID="{A04B0680-49A6-4F11-879D-76947B45C322}" presName="hierRoot2" presStyleCnt="0">
        <dgm:presLayoutVars>
          <dgm:hierBranch val="init"/>
        </dgm:presLayoutVars>
      </dgm:prSet>
      <dgm:spPr/>
    </dgm:pt>
    <dgm:pt modelId="{629BDDBE-5C5A-48E3-8883-F2771B5D53FC}" type="pres">
      <dgm:prSet presAssocID="{A04B0680-49A6-4F11-879D-76947B45C322}" presName="rootComposite" presStyleCnt="0"/>
      <dgm:spPr/>
    </dgm:pt>
    <dgm:pt modelId="{8D4C91C0-CC9C-48F9-BE64-D69A78992B2A}" type="pres">
      <dgm:prSet presAssocID="{A04B0680-49A6-4F11-879D-76947B45C322}" presName="rootText" presStyleLbl="node2" presStyleIdx="2" presStyleCnt="3">
        <dgm:presLayoutVars>
          <dgm:chPref val="3"/>
        </dgm:presLayoutVars>
      </dgm:prSet>
      <dgm:spPr/>
    </dgm:pt>
    <dgm:pt modelId="{E70CDA33-7EC7-4734-B0FE-C8075138C497}" type="pres">
      <dgm:prSet presAssocID="{A04B0680-49A6-4F11-879D-76947B45C322}" presName="rootPict" presStyleLbl="align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 t="-3000" b="-3000"/>
          </a:stretch>
        </a:blipFill>
      </dgm:spPr>
    </dgm:pt>
    <dgm:pt modelId="{55A65B87-7B53-4632-BBE3-623A504A5F8B}" type="pres">
      <dgm:prSet presAssocID="{A04B0680-49A6-4F11-879D-76947B45C322}" presName="rootConnector" presStyleLbl="node2" presStyleIdx="2" presStyleCnt="3"/>
      <dgm:spPr/>
    </dgm:pt>
    <dgm:pt modelId="{FBC57124-0D50-45D6-A1B9-42B0DCF78515}" type="pres">
      <dgm:prSet presAssocID="{A04B0680-49A6-4F11-879D-76947B45C322}" presName="hierChild4" presStyleCnt="0"/>
      <dgm:spPr/>
    </dgm:pt>
    <dgm:pt modelId="{B701BB5F-B1ED-43A4-8806-B99FD434236D}" type="pres">
      <dgm:prSet presAssocID="{A04B0680-49A6-4F11-879D-76947B45C322}" presName="hierChild5" presStyleCnt="0"/>
      <dgm:spPr/>
    </dgm:pt>
    <dgm:pt modelId="{DA060836-FA92-4C3A-BCA5-D1B283DC6CA0}" type="pres">
      <dgm:prSet presAssocID="{7D64F038-0CA3-47A3-A11B-EA8B47675326}" presName="hierChild3" presStyleCnt="0"/>
      <dgm:spPr/>
    </dgm:pt>
    <dgm:pt modelId="{F953E013-3D35-4715-98AB-02A0810F81EB}" type="pres">
      <dgm:prSet presAssocID="{53A89E3D-7DFA-45D0-9557-06C5FC6A2D38}" presName="Name111" presStyleLbl="parChTrans1D2" presStyleIdx="3" presStyleCnt="5"/>
      <dgm:spPr/>
    </dgm:pt>
    <dgm:pt modelId="{663EC3CD-38E0-49ED-A04F-1ABC99482C4A}" type="pres">
      <dgm:prSet presAssocID="{B519A9D7-7A69-4E46-BB0D-4AB330F22A14}" presName="hierRoot3" presStyleCnt="0">
        <dgm:presLayoutVars>
          <dgm:hierBranch val="init"/>
        </dgm:presLayoutVars>
      </dgm:prSet>
      <dgm:spPr/>
    </dgm:pt>
    <dgm:pt modelId="{CA1C4F0B-7FAB-405B-A702-F01872935810}" type="pres">
      <dgm:prSet presAssocID="{B519A9D7-7A69-4E46-BB0D-4AB330F22A14}" presName="rootComposite3" presStyleCnt="0"/>
      <dgm:spPr/>
    </dgm:pt>
    <dgm:pt modelId="{417278AD-3BE7-415D-9AAB-698A46BF72C3}" type="pres">
      <dgm:prSet presAssocID="{B519A9D7-7A69-4E46-BB0D-4AB330F22A14}" presName="rootText3" presStyleLbl="asst1" presStyleIdx="0" presStyleCnt="2">
        <dgm:presLayoutVars>
          <dgm:chPref val="3"/>
        </dgm:presLayoutVars>
      </dgm:prSet>
      <dgm:spPr/>
    </dgm:pt>
    <dgm:pt modelId="{4F4CC5DC-99E5-472D-A75D-0C7DCA51306C}" type="pres">
      <dgm:prSet presAssocID="{B519A9D7-7A69-4E46-BB0D-4AB330F22A14}" presName="rootPict3" presStyleLbl="align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 l="-4000" r="-4000"/>
          </a:stretch>
        </a:blipFill>
      </dgm:spPr>
    </dgm:pt>
    <dgm:pt modelId="{23EA8030-928F-4C35-B0AF-96FACB6CCF77}" type="pres">
      <dgm:prSet presAssocID="{B519A9D7-7A69-4E46-BB0D-4AB330F22A14}" presName="rootConnector3" presStyleLbl="asst1" presStyleIdx="0" presStyleCnt="2"/>
      <dgm:spPr/>
    </dgm:pt>
    <dgm:pt modelId="{8B0FDB89-AC4A-4CF4-BD44-D3E830FE96C5}" type="pres">
      <dgm:prSet presAssocID="{B519A9D7-7A69-4E46-BB0D-4AB330F22A14}" presName="hierChild6" presStyleCnt="0"/>
      <dgm:spPr/>
    </dgm:pt>
    <dgm:pt modelId="{5E512C26-6F0C-4AA7-9DD4-37F51BF3746A}" type="pres">
      <dgm:prSet presAssocID="{B519A9D7-7A69-4E46-BB0D-4AB330F22A14}" presName="hierChild7" presStyleCnt="0"/>
      <dgm:spPr/>
    </dgm:pt>
    <dgm:pt modelId="{B3E4C8F1-D151-4FF4-84E5-0DB9F20F8649}" type="pres">
      <dgm:prSet presAssocID="{24D736E6-51F8-47A9-BA8C-75FD3E40DCA1}" presName="Name111" presStyleLbl="parChTrans1D2" presStyleIdx="4" presStyleCnt="5"/>
      <dgm:spPr/>
    </dgm:pt>
    <dgm:pt modelId="{44A57FA0-57A9-4A95-87CD-3324F8908772}" type="pres">
      <dgm:prSet presAssocID="{4FC26861-2DEC-442C-96DA-775A3920734D}" presName="hierRoot3" presStyleCnt="0">
        <dgm:presLayoutVars>
          <dgm:hierBranch val="init"/>
        </dgm:presLayoutVars>
      </dgm:prSet>
      <dgm:spPr/>
    </dgm:pt>
    <dgm:pt modelId="{039907B3-9DB4-4217-95B8-CE4739C5A66D}" type="pres">
      <dgm:prSet presAssocID="{4FC26861-2DEC-442C-96DA-775A3920734D}" presName="rootComposite3" presStyleCnt="0"/>
      <dgm:spPr/>
    </dgm:pt>
    <dgm:pt modelId="{060A1301-57DE-44D7-9744-283769BDC452}" type="pres">
      <dgm:prSet presAssocID="{4FC26861-2DEC-442C-96DA-775A3920734D}" presName="rootText3" presStyleLbl="asst1" presStyleIdx="1" presStyleCnt="2">
        <dgm:presLayoutVars>
          <dgm:chPref val="3"/>
        </dgm:presLayoutVars>
      </dgm:prSet>
      <dgm:spPr/>
    </dgm:pt>
    <dgm:pt modelId="{74C115B4-4730-4D7D-A24D-BAD5F8B2B826}" type="pres">
      <dgm:prSet presAssocID="{4FC26861-2DEC-442C-96DA-775A3920734D}" presName="rootPict3" presStyleLbl="align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l="-4000" r="-4000"/>
          </a:stretch>
        </a:blipFill>
      </dgm:spPr>
    </dgm:pt>
    <dgm:pt modelId="{E31786EC-4B54-487D-B1B6-47E49E8A3706}" type="pres">
      <dgm:prSet presAssocID="{4FC26861-2DEC-442C-96DA-775A3920734D}" presName="rootConnector3" presStyleLbl="asst1" presStyleIdx="1" presStyleCnt="2"/>
      <dgm:spPr/>
    </dgm:pt>
    <dgm:pt modelId="{99D0058F-D529-40EC-922E-00D8FF18469C}" type="pres">
      <dgm:prSet presAssocID="{4FC26861-2DEC-442C-96DA-775A3920734D}" presName="hierChild6" presStyleCnt="0"/>
      <dgm:spPr/>
    </dgm:pt>
    <dgm:pt modelId="{27A51F8D-4C5B-4CA3-903B-232B77B62506}" type="pres">
      <dgm:prSet presAssocID="{4FC26861-2DEC-442C-96DA-775A3920734D}" presName="hierChild7" presStyleCnt="0"/>
      <dgm:spPr/>
    </dgm:pt>
  </dgm:ptLst>
  <dgm:cxnLst>
    <dgm:cxn modelId="{84121000-E637-4A8E-9A72-5FB6F57CB1BE}" srcId="{3F4C64E4-6073-4D81-BA7B-173B6B4CB649}" destId="{7D64F038-0CA3-47A3-A11B-EA8B47675326}" srcOrd="0" destOrd="0" parTransId="{EB1C6743-CA2B-4D26-A21C-70A8B08B3112}" sibTransId="{F9E296A7-613A-4794-BC71-5C096517CCE1}"/>
    <dgm:cxn modelId="{003BDF02-CFAC-4D70-B6B9-7C6F15194949}" type="presOf" srcId="{2F9A3225-57DC-425A-9DCB-4A340867E62B}" destId="{A349F780-10AF-4B49-815A-0AEA0170EB1E}" srcOrd="0" destOrd="0" presId="urn:microsoft.com/office/officeart/2005/8/layout/pictureOrgChart+Icon"/>
    <dgm:cxn modelId="{4D095F21-D5E5-4462-9E1C-E01658216BF1}" type="presOf" srcId="{B519A9D7-7A69-4E46-BB0D-4AB330F22A14}" destId="{417278AD-3BE7-415D-9AAB-698A46BF72C3}" srcOrd="0" destOrd="0" presId="urn:microsoft.com/office/officeart/2005/8/layout/pictureOrgChart+Icon"/>
    <dgm:cxn modelId="{20F9342D-E9E3-4A9E-A103-FCDB75A6D430}" type="presOf" srcId="{655C97B2-3CDE-4EFD-8142-9BC4ADABAEB7}" destId="{473DEE2E-8B6D-49A4-93F2-C0F30B6528F1}" srcOrd="0" destOrd="0" presId="urn:microsoft.com/office/officeart/2005/8/layout/pictureOrgChart+Icon"/>
    <dgm:cxn modelId="{0418AF35-E2F9-43D2-B7D9-A5F6D50EBC04}" type="presOf" srcId="{24D736E6-51F8-47A9-BA8C-75FD3E40DCA1}" destId="{B3E4C8F1-D151-4FF4-84E5-0DB9F20F8649}" srcOrd="0" destOrd="0" presId="urn:microsoft.com/office/officeart/2005/8/layout/pictureOrgChart+Icon"/>
    <dgm:cxn modelId="{AB1DC738-8B74-439B-A675-91F4C00DD79A}" type="presOf" srcId="{17E91EE8-D932-497F-9835-127D5E80D31E}" destId="{C165CFA5-F0CF-4E0B-8C9E-C937B64B3575}" srcOrd="0" destOrd="0" presId="urn:microsoft.com/office/officeart/2005/8/layout/pictureOrgChart+Icon"/>
    <dgm:cxn modelId="{AB552040-4E77-48DF-ABF1-8630F7546B09}" type="presOf" srcId="{CEE67129-D6F2-4FD3-91CB-14598A99B6B9}" destId="{1D474465-B312-4D0C-A95A-6E17871A5E75}" srcOrd="0" destOrd="0" presId="urn:microsoft.com/office/officeart/2005/8/layout/pictureOrgChart+Icon"/>
    <dgm:cxn modelId="{1DD8725F-DBEC-415D-AA25-A64D327AF348}" type="presOf" srcId="{7D64F038-0CA3-47A3-A11B-EA8B47675326}" destId="{082A5A7A-43A9-4C82-8CC2-B3573C9C6802}" srcOrd="1" destOrd="0" presId="urn:microsoft.com/office/officeart/2005/8/layout/pictureOrgChart+Icon"/>
    <dgm:cxn modelId="{0AF16344-0B1C-49C7-8613-BEFD02B1DAB3}" type="presOf" srcId="{3F4C64E4-6073-4D81-BA7B-173B6B4CB649}" destId="{B48502AC-84A8-4EE2-A1DA-2D4307B1E5E5}" srcOrd="0" destOrd="0" presId="urn:microsoft.com/office/officeart/2005/8/layout/pictureOrgChart+Icon"/>
    <dgm:cxn modelId="{10EF7151-7551-4692-9B24-F201C7B8C91B}" type="presOf" srcId="{4FC26861-2DEC-442C-96DA-775A3920734D}" destId="{E31786EC-4B54-487D-B1B6-47E49E8A3706}" srcOrd="1" destOrd="0" presId="urn:microsoft.com/office/officeart/2005/8/layout/pictureOrgChart+Icon"/>
    <dgm:cxn modelId="{B1588E52-AE57-4066-9269-8E3A8410C2BD}" srcId="{7D64F038-0CA3-47A3-A11B-EA8B47675326}" destId="{4FC26861-2DEC-442C-96DA-775A3920734D}" srcOrd="1" destOrd="0" parTransId="{24D736E6-51F8-47A9-BA8C-75FD3E40DCA1}" sibTransId="{7059C862-40BC-4DDF-B88A-1D9581CFF810}"/>
    <dgm:cxn modelId="{0E3CA277-284B-42D5-8D2C-5F77721B19BB}" type="presOf" srcId="{4FC26861-2DEC-442C-96DA-775A3920734D}" destId="{060A1301-57DE-44D7-9744-283769BDC452}" srcOrd="0" destOrd="0" presId="urn:microsoft.com/office/officeart/2005/8/layout/pictureOrgChart+Icon"/>
    <dgm:cxn modelId="{8FF9917A-32DC-4A63-A2B1-E1681812F1A1}" type="presOf" srcId="{B519A9D7-7A69-4E46-BB0D-4AB330F22A14}" destId="{23EA8030-928F-4C35-B0AF-96FACB6CCF77}" srcOrd="1" destOrd="0" presId="urn:microsoft.com/office/officeart/2005/8/layout/pictureOrgChart+Icon"/>
    <dgm:cxn modelId="{876A337C-CF38-44FE-A96F-A5E47D82CB7A}" srcId="{7D64F038-0CA3-47A3-A11B-EA8B47675326}" destId="{A04B0680-49A6-4F11-879D-76947B45C322}" srcOrd="4" destOrd="0" parTransId="{17E91EE8-D932-497F-9835-127D5E80D31E}" sibTransId="{034EB63E-394F-4D87-97CB-F400355E0742}"/>
    <dgm:cxn modelId="{8CEA7893-423C-4ECF-8547-BC4B5E428226}" type="presOf" srcId="{B450672F-9124-42E8-AF84-46898D47AC92}" destId="{A35FDF30-BB63-45EC-9001-3ECAB1D52E5C}" srcOrd="0" destOrd="0" presId="urn:microsoft.com/office/officeart/2005/8/layout/pictureOrgChart+Icon"/>
    <dgm:cxn modelId="{FB8A2898-E086-41CB-B435-695013CD92E3}" srcId="{7D64F038-0CA3-47A3-A11B-EA8B47675326}" destId="{B519A9D7-7A69-4E46-BB0D-4AB330F22A14}" srcOrd="0" destOrd="0" parTransId="{53A89E3D-7DFA-45D0-9557-06C5FC6A2D38}" sibTransId="{64BE0347-CD4B-48FC-9630-3D0D0100A444}"/>
    <dgm:cxn modelId="{A1EA81A1-52D2-4922-9382-9D84767BAED2}" type="presOf" srcId="{A04B0680-49A6-4F11-879D-76947B45C322}" destId="{8D4C91C0-CC9C-48F9-BE64-D69A78992B2A}" srcOrd="0" destOrd="0" presId="urn:microsoft.com/office/officeart/2005/8/layout/pictureOrgChart+Icon"/>
    <dgm:cxn modelId="{9016F4B1-A8BC-4D6E-B061-337BF7FEF13D}" type="presOf" srcId="{7D64F038-0CA3-47A3-A11B-EA8B47675326}" destId="{01B7079F-DC46-4110-AA82-A4BB2DFA6B58}" srcOrd="0" destOrd="0" presId="urn:microsoft.com/office/officeart/2005/8/layout/pictureOrgChart+Icon"/>
    <dgm:cxn modelId="{FDBFF7B5-B061-4B30-A2E3-3ABA8442DE97}" srcId="{7D64F038-0CA3-47A3-A11B-EA8B47675326}" destId="{2F9A3225-57DC-425A-9DCB-4A340867E62B}" srcOrd="3" destOrd="0" parTransId="{B450672F-9124-42E8-AF84-46898D47AC92}" sibTransId="{1FE3BDBA-6390-4A2A-B485-2B32946BC8CE}"/>
    <dgm:cxn modelId="{5DC1D0BA-43C6-4F22-A47E-FDF20A4E2E20}" type="presOf" srcId="{2F9A3225-57DC-425A-9DCB-4A340867E62B}" destId="{BBFD2525-14D2-42F9-8855-E8779484A6F2}" srcOrd="1" destOrd="0" presId="urn:microsoft.com/office/officeart/2005/8/layout/pictureOrgChart+Icon"/>
    <dgm:cxn modelId="{494036C0-27D0-472F-AB0D-E090F2FB123E}" type="presOf" srcId="{53A89E3D-7DFA-45D0-9557-06C5FC6A2D38}" destId="{F953E013-3D35-4715-98AB-02A0810F81EB}" srcOrd="0" destOrd="0" presId="urn:microsoft.com/office/officeart/2005/8/layout/pictureOrgChart+Icon"/>
    <dgm:cxn modelId="{1E5D9ECB-4750-488C-B9B1-6413BC011701}" srcId="{7D64F038-0CA3-47A3-A11B-EA8B47675326}" destId="{655C97B2-3CDE-4EFD-8142-9BC4ADABAEB7}" srcOrd="2" destOrd="0" parTransId="{CEE67129-D6F2-4FD3-91CB-14598A99B6B9}" sibTransId="{1C0BED7D-5041-4696-B334-B2A634199386}"/>
    <dgm:cxn modelId="{A07737E0-9788-4DB9-AFC5-8147133EA311}" type="presOf" srcId="{655C97B2-3CDE-4EFD-8142-9BC4ADABAEB7}" destId="{F8FE4DDD-E599-457E-B0C9-D234BE186BDC}" srcOrd="1" destOrd="0" presId="urn:microsoft.com/office/officeart/2005/8/layout/pictureOrgChart+Icon"/>
    <dgm:cxn modelId="{0043DFE7-81B5-4D86-81E4-9721CF89C729}" type="presOf" srcId="{A04B0680-49A6-4F11-879D-76947B45C322}" destId="{55A65B87-7B53-4632-BBE3-623A504A5F8B}" srcOrd="1" destOrd="0" presId="urn:microsoft.com/office/officeart/2005/8/layout/pictureOrgChart+Icon"/>
    <dgm:cxn modelId="{CEB9F2F1-707D-4D58-802C-F11057FA388A}" type="presParOf" srcId="{B48502AC-84A8-4EE2-A1DA-2D4307B1E5E5}" destId="{2BD528F6-E349-4C63-905B-8AF7555F0470}" srcOrd="0" destOrd="0" presId="urn:microsoft.com/office/officeart/2005/8/layout/pictureOrgChart+Icon"/>
    <dgm:cxn modelId="{38EC9919-FFC6-4A57-B4FE-C577FAE9C2C1}" type="presParOf" srcId="{2BD528F6-E349-4C63-905B-8AF7555F0470}" destId="{31F6CE6F-7DFA-417A-9D0D-2CDE99314719}" srcOrd="0" destOrd="0" presId="urn:microsoft.com/office/officeart/2005/8/layout/pictureOrgChart+Icon"/>
    <dgm:cxn modelId="{E0CDC377-AA9E-47E1-8DF1-A85804296B31}" type="presParOf" srcId="{31F6CE6F-7DFA-417A-9D0D-2CDE99314719}" destId="{01B7079F-DC46-4110-AA82-A4BB2DFA6B58}" srcOrd="0" destOrd="0" presId="urn:microsoft.com/office/officeart/2005/8/layout/pictureOrgChart+Icon"/>
    <dgm:cxn modelId="{67E501BD-F044-4781-9A5A-34ACA40611D3}" type="presParOf" srcId="{31F6CE6F-7DFA-417A-9D0D-2CDE99314719}" destId="{68083CCE-D622-4768-B1F3-9678F1BB770E}" srcOrd="1" destOrd="0" presId="urn:microsoft.com/office/officeart/2005/8/layout/pictureOrgChart+Icon"/>
    <dgm:cxn modelId="{81D1CCBB-EAB5-46E3-916D-CDFDA00400C3}" type="presParOf" srcId="{31F6CE6F-7DFA-417A-9D0D-2CDE99314719}" destId="{082A5A7A-43A9-4C82-8CC2-B3573C9C6802}" srcOrd="2" destOrd="0" presId="urn:microsoft.com/office/officeart/2005/8/layout/pictureOrgChart+Icon"/>
    <dgm:cxn modelId="{23A522D1-1763-4B52-95CA-582002DEE876}" type="presParOf" srcId="{2BD528F6-E349-4C63-905B-8AF7555F0470}" destId="{2E63186A-BD2F-4D54-B88A-DFE933411144}" srcOrd="1" destOrd="0" presId="urn:microsoft.com/office/officeart/2005/8/layout/pictureOrgChart+Icon"/>
    <dgm:cxn modelId="{1F00C5C4-FCFE-4A21-959E-E06AAD4CF284}" type="presParOf" srcId="{2E63186A-BD2F-4D54-B88A-DFE933411144}" destId="{1D474465-B312-4D0C-A95A-6E17871A5E75}" srcOrd="0" destOrd="0" presId="urn:microsoft.com/office/officeart/2005/8/layout/pictureOrgChart+Icon"/>
    <dgm:cxn modelId="{DDB1D47F-0633-42FB-8A6F-9334DE1F94A4}" type="presParOf" srcId="{2E63186A-BD2F-4D54-B88A-DFE933411144}" destId="{03371313-3619-4940-8AD9-02E132307C56}" srcOrd="1" destOrd="0" presId="urn:microsoft.com/office/officeart/2005/8/layout/pictureOrgChart+Icon"/>
    <dgm:cxn modelId="{74590511-5925-4946-B44C-1573FE3F8146}" type="presParOf" srcId="{03371313-3619-4940-8AD9-02E132307C56}" destId="{24973FF4-440C-44D8-8EFF-7D93B73D494F}" srcOrd="0" destOrd="0" presId="urn:microsoft.com/office/officeart/2005/8/layout/pictureOrgChart+Icon"/>
    <dgm:cxn modelId="{5946A8EC-5EEE-4F05-9F51-64F98E63726E}" type="presParOf" srcId="{24973FF4-440C-44D8-8EFF-7D93B73D494F}" destId="{473DEE2E-8B6D-49A4-93F2-C0F30B6528F1}" srcOrd="0" destOrd="0" presId="urn:microsoft.com/office/officeart/2005/8/layout/pictureOrgChart+Icon"/>
    <dgm:cxn modelId="{519AB041-08B6-474B-9D64-22DD94E3FD1D}" type="presParOf" srcId="{24973FF4-440C-44D8-8EFF-7D93B73D494F}" destId="{3FABE3E9-0178-4D0E-8708-68082DD327B4}" srcOrd="1" destOrd="0" presId="urn:microsoft.com/office/officeart/2005/8/layout/pictureOrgChart+Icon"/>
    <dgm:cxn modelId="{452DA3A1-8E37-4AB3-9356-34D09DC5EBF8}" type="presParOf" srcId="{24973FF4-440C-44D8-8EFF-7D93B73D494F}" destId="{F8FE4DDD-E599-457E-B0C9-D234BE186BDC}" srcOrd="2" destOrd="0" presId="urn:microsoft.com/office/officeart/2005/8/layout/pictureOrgChart+Icon"/>
    <dgm:cxn modelId="{6E3CE772-8F0E-4515-8234-680EB34DA4A1}" type="presParOf" srcId="{03371313-3619-4940-8AD9-02E132307C56}" destId="{65EBED8F-15E6-4A1E-8BE0-6933E1B94902}" srcOrd="1" destOrd="0" presId="urn:microsoft.com/office/officeart/2005/8/layout/pictureOrgChart+Icon"/>
    <dgm:cxn modelId="{78F3920C-EE40-4971-9B3C-AF3E79D4C120}" type="presParOf" srcId="{03371313-3619-4940-8AD9-02E132307C56}" destId="{6157FA62-D553-41E2-B6CF-C8E4EFFFDBD0}" srcOrd="2" destOrd="0" presId="urn:microsoft.com/office/officeart/2005/8/layout/pictureOrgChart+Icon"/>
    <dgm:cxn modelId="{7BD22A6F-7F42-4C90-AD9D-28E448574D8F}" type="presParOf" srcId="{2E63186A-BD2F-4D54-B88A-DFE933411144}" destId="{A35FDF30-BB63-45EC-9001-3ECAB1D52E5C}" srcOrd="2" destOrd="0" presId="urn:microsoft.com/office/officeart/2005/8/layout/pictureOrgChart+Icon"/>
    <dgm:cxn modelId="{18ACABAA-FA0C-4B69-9D69-1486CB2F78D8}" type="presParOf" srcId="{2E63186A-BD2F-4D54-B88A-DFE933411144}" destId="{18FEE503-6621-4B1E-895F-94C6489F292D}" srcOrd="3" destOrd="0" presId="urn:microsoft.com/office/officeart/2005/8/layout/pictureOrgChart+Icon"/>
    <dgm:cxn modelId="{2CA0FA94-992E-4ECE-945E-D266E9C1B5DA}" type="presParOf" srcId="{18FEE503-6621-4B1E-895F-94C6489F292D}" destId="{935D08AA-3C48-44AE-B8D4-34773E258B35}" srcOrd="0" destOrd="0" presId="urn:microsoft.com/office/officeart/2005/8/layout/pictureOrgChart+Icon"/>
    <dgm:cxn modelId="{55B47176-2847-4C5F-B9B0-F2D254EE6896}" type="presParOf" srcId="{935D08AA-3C48-44AE-B8D4-34773E258B35}" destId="{A349F780-10AF-4B49-815A-0AEA0170EB1E}" srcOrd="0" destOrd="0" presId="urn:microsoft.com/office/officeart/2005/8/layout/pictureOrgChart+Icon"/>
    <dgm:cxn modelId="{A14D3883-9601-4987-8CF4-F5BEA42E5737}" type="presParOf" srcId="{935D08AA-3C48-44AE-B8D4-34773E258B35}" destId="{1314A6F3-971B-46A3-971B-2CFB91E9DA8B}" srcOrd="1" destOrd="0" presId="urn:microsoft.com/office/officeart/2005/8/layout/pictureOrgChart+Icon"/>
    <dgm:cxn modelId="{768557C8-FB2E-4F8C-97CE-934ED004929F}" type="presParOf" srcId="{935D08AA-3C48-44AE-B8D4-34773E258B35}" destId="{BBFD2525-14D2-42F9-8855-E8779484A6F2}" srcOrd="2" destOrd="0" presId="urn:microsoft.com/office/officeart/2005/8/layout/pictureOrgChart+Icon"/>
    <dgm:cxn modelId="{6079294A-8DD4-4760-A91D-FEAB7E7384A1}" type="presParOf" srcId="{18FEE503-6621-4B1E-895F-94C6489F292D}" destId="{EBCE037D-8579-44EE-B3EA-6300E0484100}" srcOrd="1" destOrd="0" presId="urn:microsoft.com/office/officeart/2005/8/layout/pictureOrgChart+Icon"/>
    <dgm:cxn modelId="{CEBBF649-E6B9-4C37-8B1F-3C7F400193AC}" type="presParOf" srcId="{18FEE503-6621-4B1E-895F-94C6489F292D}" destId="{B88A067C-E67B-4340-B460-2C3A88D7FADA}" srcOrd="2" destOrd="0" presId="urn:microsoft.com/office/officeart/2005/8/layout/pictureOrgChart+Icon"/>
    <dgm:cxn modelId="{14C1A076-03A3-4212-9278-CAB08609599B}" type="presParOf" srcId="{2E63186A-BD2F-4D54-B88A-DFE933411144}" destId="{C165CFA5-F0CF-4E0B-8C9E-C937B64B3575}" srcOrd="4" destOrd="0" presId="urn:microsoft.com/office/officeart/2005/8/layout/pictureOrgChart+Icon"/>
    <dgm:cxn modelId="{8055D232-5603-4DD4-BA79-3758FFDC0D78}" type="presParOf" srcId="{2E63186A-BD2F-4D54-B88A-DFE933411144}" destId="{52394C7F-368B-47BF-93C7-BFB5CCB15312}" srcOrd="5" destOrd="0" presId="urn:microsoft.com/office/officeart/2005/8/layout/pictureOrgChart+Icon"/>
    <dgm:cxn modelId="{A6DADC9C-74E3-4796-8107-9E6153ED29A3}" type="presParOf" srcId="{52394C7F-368B-47BF-93C7-BFB5CCB15312}" destId="{629BDDBE-5C5A-48E3-8883-F2771B5D53FC}" srcOrd="0" destOrd="0" presId="urn:microsoft.com/office/officeart/2005/8/layout/pictureOrgChart+Icon"/>
    <dgm:cxn modelId="{F9DFD7F3-4595-465C-876A-212687BEC6F3}" type="presParOf" srcId="{629BDDBE-5C5A-48E3-8883-F2771B5D53FC}" destId="{8D4C91C0-CC9C-48F9-BE64-D69A78992B2A}" srcOrd="0" destOrd="0" presId="urn:microsoft.com/office/officeart/2005/8/layout/pictureOrgChart+Icon"/>
    <dgm:cxn modelId="{FF8ED12C-E796-4554-953A-B61634F72D65}" type="presParOf" srcId="{629BDDBE-5C5A-48E3-8883-F2771B5D53FC}" destId="{E70CDA33-7EC7-4734-B0FE-C8075138C497}" srcOrd="1" destOrd="0" presId="urn:microsoft.com/office/officeart/2005/8/layout/pictureOrgChart+Icon"/>
    <dgm:cxn modelId="{B9D1C374-C3D1-4AB3-9460-5B64607756B6}" type="presParOf" srcId="{629BDDBE-5C5A-48E3-8883-F2771B5D53FC}" destId="{55A65B87-7B53-4632-BBE3-623A504A5F8B}" srcOrd="2" destOrd="0" presId="urn:microsoft.com/office/officeart/2005/8/layout/pictureOrgChart+Icon"/>
    <dgm:cxn modelId="{DB0E7BF2-2BF7-4B94-A7B2-C4BDDFB66345}" type="presParOf" srcId="{52394C7F-368B-47BF-93C7-BFB5CCB15312}" destId="{FBC57124-0D50-45D6-A1B9-42B0DCF78515}" srcOrd="1" destOrd="0" presId="urn:microsoft.com/office/officeart/2005/8/layout/pictureOrgChart+Icon"/>
    <dgm:cxn modelId="{B36B1DBD-B86A-45D0-BB3D-9374D806F7AF}" type="presParOf" srcId="{52394C7F-368B-47BF-93C7-BFB5CCB15312}" destId="{B701BB5F-B1ED-43A4-8806-B99FD434236D}" srcOrd="2" destOrd="0" presId="urn:microsoft.com/office/officeart/2005/8/layout/pictureOrgChart+Icon"/>
    <dgm:cxn modelId="{4F48BFBB-3F72-4B96-A418-390BBDA93D58}" type="presParOf" srcId="{2BD528F6-E349-4C63-905B-8AF7555F0470}" destId="{DA060836-FA92-4C3A-BCA5-D1B283DC6CA0}" srcOrd="2" destOrd="0" presId="urn:microsoft.com/office/officeart/2005/8/layout/pictureOrgChart+Icon"/>
    <dgm:cxn modelId="{67F877B3-960D-495C-A635-812A88C86643}" type="presParOf" srcId="{DA060836-FA92-4C3A-BCA5-D1B283DC6CA0}" destId="{F953E013-3D35-4715-98AB-02A0810F81EB}" srcOrd="0" destOrd="0" presId="urn:microsoft.com/office/officeart/2005/8/layout/pictureOrgChart+Icon"/>
    <dgm:cxn modelId="{3922A473-AEF7-4470-8060-9A1608FB609A}" type="presParOf" srcId="{DA060836-FA92-4C3A-BCA5-D1B283DC6CA0}" destId="{663EC3CD-38E0-49ED-A04F-1ABC99482C4A}" srcOrd="1" destOrd="0" presId="urn:microsoft.com/office/officeart/2005/8/layout/pictureOrgChart+Icon"/>
    <dgm:cxn modelId="{697073B2-72BD-470A-BB18-35EB24567D32}" type="presParOf" srcId="{663EC3CD-38E0-49ED-A04F-1ABC99482C4A}" destId="{CA1C4F0B-7FAB-405B-A702-F01872935810}" srcOrd="0" destOrd="0" presId="urn:microsoft.com/office/officeart/2005/8/layout/pictureOrgChart+Icon"/>
    <dgm:cxn modelId="{3EEEB801-6A01-4D3D-8B30-8FFFED5E00BA}" type="presParOf" srcId="{CA1C4F0B-7FAB-405B-A702-F01872935810}" destId="{417278AD-3BE7-415D-9AAB-698A46BF72C3}" srcOrd="0" destOrd="0" presId="urn:microsoft.com/office/officeart/2005/8/layout/pictureOrgChart+Icon"/>
    <dgm:cxn modelId="{5E4ACF7B-AFE7-4205-9B90-8EDBCE71F565}" type="presParOf" srcId="{CA1C4F0B-7FAB-405B-A702-F01872935810}" destId="{4F4CC5DC-99E5-472D-A75D-0C7DCA51306C}" srcOrd="1" destOrd="0" presId="urn:microsoft.com/office/officeart/2005/8/layout/pictureOrgChart+Icon"/>
    <dgm:cxn modelId="{13E3E02E-1B2E-481A-90F8-1BB80902F71E}" type="presParOf" srcId="{CA1C4F0B-7FAB-405B-A702-F01872935810}" destId="{23EA8030-928F-4C35-B0AF-96FACB6CCF77}" srcOrd="2" destOrd="0" presId="urn:microsoft.com/office/officeart/2005/8/layout/pictureOrgChart+Icon"/>
    <dgm:cxn modelId="{A0E24C46-7DE9-4715-A30E-9919DCF015C9}" type="presParOf" srcId="{663EC3CD-38E0-49ED-A04F-1ABC99482C4A}" destId="{8B0FDB89-AC4A-4CF4-BD44-D3E830FE96C5}" srcOrd="1" destOrd="0" presId="urn:microsoft.com/office/officeart/2005/8/layout/pictureOrgChart+Icon"/>
    <dgm:cxn modelId="{A93716CF-5F2B-4884-82B6-782AF36E0995}" type="presParOf" srcId="{663EC3CD-38E0-49ED-A04F-1ABC99482C4A}" destId="{5E512C26-6F0C-4AA7-9DD4-37F51BF3746A}" srcOrd="2" destOrd="0" presId="urn:microsoft.com/office/officeart/2005/8/layout/pictureOrgChart+Icon"/>
    <dgm:cxn modelId="{9A5FCE58-3CA4-4174-8C28-7F314CB3AD64}" type="presParOf" srcId="{DA060836-FA92-4C3A-BCA5-D1B283DC6CA0}" destId="{B3E4C8F1-D151-4FF4-84E5-0DB9F20F8649}" srcOrd="2" destOrd="0" presId="urn:microsoft.com/office/officeart/2005/8/layout/pictureOrgChart+Icon"/>
    <dgm:cxn modelId="{B75D0892-E4CD-4149-A73E-ACAE973C39F5}" type="presParOf" srcId="{DA060836-FA92-4C3A-BCA5-D1B283DC6CA0}" destId="{44A57FA0-57A9-4A95-87CD-3324F8908772}" srcOrd="3" destOrd="0" presId="urn:microsoft.com/office/officeart/2005/8/layout/pictureOrgChart+Icon"/>
    <dgm:cxn modelId="{5AFA103E-6D6A-4D05-BFB8-6D20634AB25B}" type="presParOf" srcId="{44A57FA0-57A9-4A95-87CD-3324F8908772}" destId="{039907B3-9DB4-4217-95B8-CE4739C5A66D}" srcOrd="0" destOrd="0" presId="urn:microsoft.com/office/officeart/2005/8/layout/pictureOrgChart+Icon"/>
    <dgm:cxn modelId="{C164A888-49EC-4352-8572-53B874EE1EE4}" type="presParOf" srcId="{039907B3-9DB4-4217-95B8-CE4739C5A66D}" destId="{060A1301-57DE-44D7-9744-283769BDC452}" srcOrd="0" destOrd="0" presId="urn:microsoft.com/office/officeart/2005/8/layout/pictureOrgChart+Icon"/>
    <dgm:cxn modelId="{AB2A195D-00A6-4FB9-BCBA-EB4EEE38743D}" type="presParOf" srcId="{039907B3-9DB4-4217-95B8-CE4739C5A66D}" destId="{74C115B4-4730-4D7D-A24D-BAD5F8B2B826}" srcOrd="1" destOrd="0" presId="urn:microsoft.com/office/officeart/2005/8/layout/pictureOrgChart+Icon"/>
    <dgm:cxn modelId="{78574AD6-B593-4ABD-95F9-5E4C4D6E2BAE}" type="presParOf" srcId="{039907B3-9DB4-4217-95B8-CE4739C5A66D}" destId="{E31786EC-4B54-487D-B1B6-47E49E8A3706}" srcOrd="2" destOrd="0" presId="urn:microsoft.com/office/officeart/2005/8/layout/pictureOrgChart+Icon"/>
    <dgm:cxn modelId="{6797ECE8-5FD8-45C0-B365-5A01BE9E9608}" type="presParOf" srcId="{44A57FA0-57A9-4A95-87CD-3324F8908772}" destId="{99D0058F-D529-40EC-922E-00D8FF18469C}" srcOrd="1" destOrd="0" presId="urn:microsoft.com/office/officeart/2005/8/layout/pictureOrgChart+Icon"/>
    <dgm:cxn modelId="{3F415205-BF5C-4FBD-9967-8EA4A7D78F92}" type="presParOf" srcId="{44A57FA0-57A9-4A95-87CD-3324F8908772}" destId="{27A51F8D-4C5B-4CA3-903B-232B77B62506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94BD24-0C18-4B54-BBD8-EE60492993FF}" type="doc">
      <dgm:prSet loTypeId="urn:microsoft.com/office/officeart/2005/8/layout/pictureOrgChart+Icon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5A4C09-E7AC-4AAD-8837-18DEA4242A7A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</a:rPr>
            <a:t>Carl Darnell</a:t>
          </a:r>
          <a:endParaRPr lang="en-US" b="0" dirty="0">
            <a:latin typeface="Calibri" panose="020F0502020204030204" pitchFamily="34" charset="0"/>
          </a:endParaRPr>
        </a:p>
        <a:p>
          <a:r>
            <a:rPr lang="en-US" b="0" dirty="0">
              <a:latin typeface="Calibri" panose="020F0502020204030204" pitchFamily="34" charset="0"/>
            </a:rPr>
            <a:t>Captain – SDCJ </a:t>
          </a:r>
        </a:p>
      </dgm:t>
    </dgm:pt>
    <dgm:pt modelId="{D63983F7-2C61-4233-AC42-EFB5CB71D7D5}" type="parTrans" cxnId="{404FC697-7611-47FC-A562-979AAF9CC94D}">
      <dgm:prSet/>
      <dgm:spPr/>
      <dgm:t>
        <a:bodyPr/>
        <a:lstStyle/>
        <a:p>
          <a:endParaRPr lang="en-US"/>
        </a:p>
      </dgm:t>
    </dgm:pt>
    <dgm:pt modelId="{BF852E6D-A513-48CE-B5C8-58745BF692A1}" type="sibTrans" cxnId="{404FC697-7611-47FC-A562-979AAF9CC94D}">
      <dgm:prSet/>
      <dgm:spPr/>
      <dgm:t>
        <a:bodyPr/>
        <a:lstStyle/>
        <a:p>
          <a:endParaRPr lang="en-US"/>
        </a:p>
      </dgm:t>
    </dgm:pt>
    <dgm:pt modelId="{552E4294-73DC-4FF9-8B90-4EC403A542F8}">
      <dgm:prSet/>
      <dgm:spPr/>
      <dgm:t>
        <a:bodyPr/>
        <a:lstStyle/>
        <a:p>
          <a:r>
            <a:rPr lang="en-US" b="0" dirty="0">
              <a:latin typeface="Calibri" panose="020F0502020204030204" pitchFamily="34" charset="0"/>
            </a:rPr>
            <a:t>Gloria Soto-Meza</a:t>
          </a:r>
        </a:p>
        <a:p>
          <a:r>
            <a:rPr lang="en-US" b="0" dirty="0">
              <a:latin typeface="Calibri" panose="020F0502020204030204" pitchFamily="34" charset="0"/>
            </a:rPr>
            <a:t>Captain – GBDF </a:t>
          </a:r>
          <a:endParaRPr lang="en-US" b="1" dirty="0">
            <a:latin typeface="Calibri" panose="020F0502020204030204" pitchFamily="34" charset="0"/>
          </a:endParaRPr>
        </a:p>
      </dgm:t>
    </dgm:pt>
    <dgm:pt modelId="{1237716C-820D-424A-9B24-50E91926DB5D}" type="parTrans" cxnId="{4CEEBD47-AC30-4343-A168-A06B8D830787}">
      <dgm:prSet/>
      <dgm:spPr/>
      <dgm:t>
        <a:bodyPr/>
        <a:lstStyle/>
        <a:p>
          <a:endParaRPr lang="en-US"/>
        </a:p>
      </dgm:t>
    </dgm:pt>
    <dgm:pt modelId="{D94099F2-7632-4728-A07F-0440C3C5FB0F}" type="sibTrans" cxnId="{4CEEBD47-AC30-4343-A168-A06B8D830787}">
      <dgm:prSet/>
      <dgm:spPr/>
      <dgm:t>
        <a:bodyPr/>
        <a:lstStyle/>
        <a:p>
          <a:endParaRPr lang="en-US"/>
        </a:p>
      </dgm:t>
    </dgm:pt>
    <dgm:pt modelId="{E62DEF21-E582-4C4B-A218-9399B0B7F949}">
      <dgm:prSet/>
      <dgm:spPr/>
      <dgm:t>
        <a:bodyPr/>
        <a:lstStyle/>
        <a:p>
          <a:r>
            <a:rPr lang="en-US" b="0" dirty="0">
              <a:latin typeface="Calibri" panose="020F0502020204030204" pitchFamily="34" charset="0"/>
            </a:rPr>
            <a:t>Rodrick Smith</a:t>
          </a:r>
        </a:p>
        <a:p>
          <a:r>
            <a:rPr lang="en-US" b="0" dirty="0">
              <a:latin typeface="Calibri" panose="020F0502020204030204" pitchFamily="34" charset="0"/>
            </a:rPr>
            <a:t>Captain – LCDRF </a:t>
          </a:r>
          <a:endParaRPr lang="en-US" b="1" dirty="0">
            <a:latin typeface="Calibri" panose="020F0502020204030204" pitchFamily="34" charset="0"/>
          </a:endParaRPr>
        </a:p>
      </dgm:t>
    </dgm:pt>
    <dgm:pt modelId="{1C620606-1DBE-4988-A1FC-90942BE7D764}" type="parTrans" cxnId="{A0FC506E-475D-4C24-8C65-6BD2CA227214}">
      <dgm:prSet/>
      <dgm:spPr/>
      <dgm:t>
        <a:bodyPr/>
        <a:lstStyle/>
        <a:p>
          <a:endParaRPr lang="en-US"/>
        </a:p>
      </dgm:t>
    </dgm:pt>
    <dgm:pt modelId="{142C3241-2A32-4803-9872-CC4ED92A690B}" type="sibTrans" cxnId="{A0FC506E-475D-4C24-8C65-6BD2CA227214}">
      <dgm:prSet/>
      <dgm:spPr/>
      <dgm:t>
        <a:bodyPr/>
        <a:lstStyle/>
        <a:p>
          <a:endParaRPr lang="en-US"/>
        </a:p>
      </dgm:t>
    </dgm:pt>
    <dgm:pt modelId="{F3D31A89-C4D0-4498-82BC-E7330F2EF1B0}">
      <dgm:prSet/>
      <dgm:spPr/>
      <dgm:t>
        <a:bodyPr/>
        <a:lstStyle/>
        <a:p>
          <a:r>
            <a:rPr lang="en-US" b="1" dirty="0" err="1">
              <a:latin typeface="Calibri" panose="020F0502020204030204" pitchFamily="34" charset="0"/>
            </a:rPr>
            <a:t>Dody</a:t>
          </a:r>
          <a:r>
            <a:rPr lang="en-US" b="1" dirty="0">
              <a:latin typeface="Calibri" panose="020F0502020204030204" pitchFamily="34" charset="0"/>
            </a:rPr>
            <a:t> Patterson</a:t>
          </a:r>
        </a:p>
        <a:p>
          <a:r>
            <a:rPr lang="en-US" dirty="0">
              <a:latin typeface="Calibri" panose="020F0502020204030204" pitchFamily="34" charset="0"/>
            </a:rPr>
            <a:t>Captain - EMRF</a:t>
          </a:r>
        </a:p>
      </dgm:t>
    </dgm:pt>
    <dgm:pt modelId="{55E05E69-5059-4C31-956F-467FAF7319E5}" type="parTrans" cxnId="{18459BE9-A34B-413E-96B7-3565197C18CD}">
      <dgm:prSet/>
      <dgm:spPr/>
      <dgm:t>
        <a:bodyPr/>
        <a:lstStyle/>
        <a:p>
          <a:endParaRPr lang="en-US"/>
        </a:p>
      </dgm:t>
    </dgm:pt>
    <dgm:pt modelId="{9A2EC688-193C-4C78-9ACA-268421BAED2D}" type="sibTrans" cxnId="{18459BE9-A34B-413E-96B7-3565197C18CD}">
      <dgm:prSet/>
      <dgm:spPr/>
      <dgm:t>
        <a:bodyPr/>
        <a:lstStyle/>
        <a:p>
          <a:endParaRPr lang="en-US"/>
        </a:p>
      </dgm:t>
    </dgm:pt>
    <dgm:pt modelId="{667FFE2A-0896-4EA8-831A-F5069D603B40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</a:rPr>
            <a:t>Sonia Manning</a:t>
          </a:r>
        </a:p>
        <a:p>
          <a:r>
            <a:rPr lang="en-US" dirty="0">
              <a:latin typeface="Calibri" panose="020F0502020204030204" pitchFamily="34" charset="0"/>
            </a:rPr>
            <a:t>Captain - VDF</a:t>
          </a:r>
        </a:p>
      </dgm:t>
    </dgm:pt>
    <dgm:pt modelId="{11332226-E706-4421-B799-466AF3702F0B}" type="parTrans" cxnId="{29D99B5A-11B7-4591-8F58-2A68A9FC950A}">
      <dgm:prSet/>
      <dgm:spPr/>
      <dgm:t>
        <a:bodyPr/>
        <a:lstStyle/>
        <a:p>
          <a:endParaRPr lang="en-US"/>
        </a:p>
      </dgm:t>
    </dgm:pt>
    <dgm:pt modelId="{3504361D-1946-4676-86B1-ACD066B219E1}" type="sibTrans" cxnId="{29D99B5A-11B7-4591-8F58-2A68A9FC950A}">
      <dgm:prSet/>
      <dgm:spPr/>
      <dgm:t>
        <a:bodyPr/>
        <a:lstStyle/>
        <a:p>
          <a:endParaRPr lang="en-US"/>
        </a:p>
      </dgm:t>
    </dgm:pt>
    <dgm:pt modelId="{593B4935-21F0-456F-8DC0-5587FA5802BF}">
      <dgm:prSet/>
      <dgm:spPr/>
      <dgm:t>
        <a:bodyPr/>
        <a:lstStyle/>
        <a:p>
          <a:r>
            <a:rPr lang="en-US" b="1">
              <a:latin typeface="Calibri" panose="020F0502020204030204" pitchFamily="34" charset="0"/>
            </a:rPr>
            <a:t>Kelly Buchanan</a:t>
          </a:r>
          <a:endParaRPr lang="en-US" b="1" dirty="0">
            <a:latin typeface="Calibri" panose="020F0502020204030204" pitchFamily="34" charset="0"/>
          </a:endParaRPr>
        </a:p>
        <a:p>
          <a:r>
            <a:rPr lang="en-US" dirty="0">
              <a:latin typeface="Calibri" panose="020F0502020204030204" pitchFamily="34" charset="0"/>
            </a:rPr>
            <a:t>Lieutenant - SBDF</a:t>
          </a:r>
        </a:p>
      </dgm:t>
    </dgm:pt>
    <dgm:pt modelId="{5F4BCBF8-6E32-4AED-AE60-93EFEB200061}" type="parTrans" cxnId="{0F49D4B5-5514-43CF-8D97-6A44B6A4E5A8}">
      <dgm:prSet/>
      <dgm:spPr/>
      <dgm:t>
        <a:bodyPr/>
        <a:lstStyle/>
        <a:p>
          <a:endParaRPr lang="en-US"/>
        </a:p>
      </dgm:t>
    </dgm:pt>
    <dgm:pt modelId="{305B7961-E531-469B-859A-F52C29446B37}" type="sibTrans" cxnId="{0F49D4B5-5514-43CF-8D97-6A44B6A4E5A8}">
      <dgm:prSet/>
      <dgm:spPr/>
      <dgm:t>
        <a:bodyPr/>
        <a:lstStyle/>
        <a:p>
          <a:endParaRPr lang="en-US"/>
        </a:p>
      </dgm:t>
    </dgm:pt>
    <dgm:pt modelId="{52AAAA0F-6AAC-4088-AB02-FA8089C7E00C}" type="pres">
      <dgm:prSet presAssocID="{7094BD24-0C18-4B54-BBD8-EE60492993F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D74C34E-C4BD-49B9-B951-253B58874415}" type="pres">
      <dgm:prSet presAssocID="{525A4C09-E7AC-4AAD-8837-18DEA4242A7A}" presName="hierRoot1" presStyleCnt="0">
        <dgm:presLayoutVars>
          <dgm:hierBranch val="init"/>
        </dgm:presLayoutVars>
      </dgm:prSet>
      <dgm:spPr/>
    </dgm:pt>
    <dgm:pt modelId="{12587413-0743-4CAE-92CB-DEE7E126E2B1}" type="pres">
      <dgm:prSet presAssocID="{525A4C09-E7AC-4AAD-8837-18DEA4242A7A}" presName="rootComposite1" presStyleCnt="0"/>
      <dgm:spPr/>
    </dgm:pt>
    <dgm:pt modelId="{A70FD65E-1E99-4598-BF2C-769A1BDEC2DC}" type="pres">
      <dgm:prSet presAssocID="{525A4C09-E7AC-4AAD-8837-18DEA4242A7A}" presName="rootText1" presStyleLbl="node0" presStyleIdx="0" presStyleCnt="6">
        <dgm:presLayoutVars>
          <dgm:chPref val="3"/>
        </dgm:presLayoutVars>
      </dgm:prSet>
      <dgm:spPr/>
    </dgm:pt>
    <dgm:pt modelId="{3A2F8044-DDFF-488D-AF0E-FF959854E547}" type="pres">
      <dgm:prSet presAssocID="{525A4C09-E7AC-4AAD-8837-18DEA4242A7A}" presName="rootPict1" presStyleLbl="align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 l="-1000" r="-1000"/>
          </a:stretch>
        </a:blipFill>
      </dgm:spPr>
    </dgm:pt>
    <dgm:pt modelId="{3A62CF75-B903-4625-9167-F65FD5D60855}" type="pres">
      <dgm:prSet presAssocID="{525A4C09-E7AC-4AAD-8837-18DEA4242A7A}" presName="rootConnector1" presStyleLbl="node1" presStyleIdx="0" presStyleCnt="0"/>
      <dgm:spPr/>
    </dgm:pt>
    <dgm:pt modelId="{419A1802-0F49-435C-A8E2-D1691F2335C4}" type="pres">
      <dgm:prSet presAssocID="{525A4C09-E7AC-4AAD-8837-18DEA4242A7A}" presName="hierChild2" presStyleCnt="0"/>
      <dgm:spPr/>
    </dgm:pt>
    <dgm:pt modelId="{0D251B78-D673-46DB-AC3D-B3EB12FC0163}" type="pres">
      <dgm:prSet presAssocID="{525A4C09-E7AC-4AAD-8837-18DEA4242A7A}" presName="hierChild3" presStyleCnt="0"/>
      <dgm:spPr/>
    </dgm:pt>
    <dgm:pt modelId="{835BDCAA-B2B2-4A19-BDF9-1D4730EC1710}" type="pres">
      <dgm:prSet presAssocID="{552E4294-73DC-4FF9-8B90-4EC403A542F8}" presName="hierRoot1" presStyleCnt="0">
        <dgm:presLayoutVars>
          <dgm:hierBranch val="init"/>
        </dgm:presLayoutVars>
      </dgm:prSet>
      <dgm:spPr/>
    </dgm:pt>
    <dgm:pt modelId="{D3923E66-4C58-4A8D-A005-D62712A53153}" type="pres">
      <dgm:prSet presAssocID="{552E4294-73DC-4FF9-8B90-4EC403A542F8}" presName="rootComposite1" presStyleCnt="0"/>
      <dgm:spPr/>
    </dgm:pt>
    <dgm:pt modelId="{C870B5C7-9387-49A7-A3C6-A05B307EBDDD}" type="pres">
      <dgm:prSet presAssocID="{552E4294-73DC-4FF9-8B90-4EC403A542F8}" presName="rootText1" presStyleLbl="node0" presStyleIdx="1" presStyleCnt="6">
        <dgm:presLayoutVars>
          <dgm:chPref val="3"/>
        </dgm:presLayoutVars>
      </dgm:prSet>
      <dgm:spPr/>
    </dgm:pt>
    <dgm:pt modelId="{3E41DCDA-AA24-4640-B957-95D789F76FE2}" type="pres">
      <dgm:prSet presAssocID="{552E4294-73DC-4FF9-8B90-4EC403A542F8}" presName="rootPict1" presStyleLbl="alignImgPlace1" presStyleIdx="1" presStyleCnt="6"/>
      <dgm:spPr>
        <a:blipFill rotWithShape="1">
          <a:blip xmlns:r="http://schemas.openxmlformats.org/officeDocument/2006/relationships" r:embed="rId2"/>
          <a:srcRect/>
          <a:stretch>
            <a:fillRect l="-3000" r="-3000"/>
          </a:stretch>
        </a:blipFill>
      </dgm:spPr>
    </dgm:pt>
    <dgm:pt modelId="{E1DEF165-4CFA-4EB1-B5AD-41E7D8298BCB}" type="pres">
      <dgm:prSet presAssocID="{552E4294-73DC-4FF9-8B90-4EC403A542F8}" presName="rootConnector1" presStyleLbl="node1" presStyleIdx="0" presStyleCnt="0"/>
      <dgm:spPr/>
    </dgm:pt>
    <dgm:pt modelId="{80170713-94FB-4CE5-9F13-BA8F90146C83}" type="pres">
      <dgm:prSet presAssocID="{552E4294-73DC-4FF9-8B90-4EC403A542F8}" presName="hierChild2" presStyleCnt="0"/>
      <dgm:spPr/>
    </dgm:pt>
    <dgm:pt modelId="{FFAF36D1-50EB-4E55-B13A-CD096C57302B}" type="pres">
      <dgm:prSet presAssocID="{552E4294-73DC-4FF9-8B90-4EC403A542F8}" presName="hierChild3" presStyleCnt="0"/>
      <dgm:spPr/>
    </dgm:pt>
    <dgm:pt modelId="{795BBA48-E619-4C40-872F-22F878AD3659}" type="pres">
      <dgm:prSet presAssocID="{E62DEF21-E582-4C4B-A218-9399B0B7F949}" presName="hierRoot1" presStyleCnt="0">
        <dgm:presLayoutVars>
          <dgm:hierBranch val="init"/>
        </dgm:presLayoutVars>
      </dgm:prSet>
      <dgm:spPr/>
    </dgm:pt>
    <dgm:pt modelId="{4CDCB8F7-B4F0-46A2-8DAD-2DCAF6D72FC9}" type="pres">
      <dgm:prSet presAssocID="{E62DEF21-E582-4C4B-A218-9399B0B7F949}" presName="rootComposite1" presStyleCnt="0"/>
      <dgm:spPr/>
    </dgm:pt>
    <dgm:pt modelId="{96D23FB4-65BA-4B53-AAD3-6B900678853C}" type="pres">
      <dgm:prSet presAssocID="{E62DEF21-E582-4C4B-A218-9399B0B7F949}" presName="rootText1" presStyleLbl="node0" presStyleIdx="2" presStyleCnt="6">
        <dgm:presLayoutVars>
          <dgm:chPref val="3"/>
        </dgm:presLayoutVars>
      </dgm:prSet>
      <dgm:spPr/>
    </dgm:pt>
    <dgm:pt modelId="{530EDCB5-EEF4-4E19-AD34-4F0749850584}" type="pres">
      <dgm:prSet presAssocID="{E62DEF21-E582-4C4B-A218-9399B0B7F949}" presName="rootPict1" presStyleLbl="align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</dgm:spPr>
    </dgm:pt>
    <dgm:pt modelId="{2FBD4F79-F272-43CB-9FEA-ADDB6DC53EC0}" type="pres">
      <dgm:prSet presAssocID="{E62DEF21-E582-4C4B-A218-9399B0B7F949}" presName="rootConnector1" presStyleLbl="node1" presStyleIdx="0" presStyleCnt="0"/>
      <dgm:spPr/>
    </dgm:pt>
    <dgm:pt modelId="{0691E167-1297-427C-98F3-6931E5CD7AD3}" type="pres">
      <dgm:prSet presAssocID="{E62DEF21-E582-4C4B-A218-9399B0B7F949}" presName="hierChild2" presStyleCnt="0"/>
      <dgm:spPr/>
    </dgm:pt>
    <dgm:pt modelId="{602421EC-0803-47D9-9E42-70CB20CCFBF3}" type="pres">
      <dgm:prSet presAssocID="{E62DEF21-E582-4C4B-A218-9399B0B7F949}" presName="hierChild3" presStyleCnt="0"/>
      <dgm:spPr/>
    </dgm:pt>
    <dgm:pt modelId="{38F73B48-2DF2-4BA2-A560-938F24C51707}" type="pres">
      <dgm:prSet presAssocID="{F3D31A89-C4D0-4498-82BC-E7330F2EF1B0}" presName="hierRoot1" presStyleCnt="0">
        <dgm:presLayoutVars>
          <dgm:hierBranch val="init"/>
        </dgm:presLayoutVars>
      </dgm:prSet>
      <dgm:spPr/>
    </dgm:pt>
    <dgm:pt modelId="{24605CB1-5B4E-4874-B75C-18E07C3316D3}" type="pres">
      <dgm:prSet presAssocID="{F3D31A89-C4D0-4498-82BC-E7330F2EF1B0}" presName="rootComposite1" presStyleCnt="0"/>
      <dgm:spPr/>
    </dgm:pt>
    <dgm:pt modelId="{8F5DD6D3-73A3-4B88-99A3-6E5DB024B451}" type="pres">
      <dgm:prSet presAssocID="{F3D31A89-C4D0-4498-82BC-E7330F2EF1B0}" presName="rootText1" presStyleLbl="node0" presStyleIdx="3" presStyleCnt="6">
        <dgm:presLayoutVars>
          <dgm:chPref val="3"/>
        </dgm:presLayoutVars>
      </dgm:prSet>
      <dgm:spPr/>
    </dgm:pt>
    <dgm:pt modelId="{4E4F5F79-3DD7-4DB8-BD13-72048331659A}" type="pres">
      <dgm:prSet presAssocID="{F3D31A89-C4D0-4498-82BC-E7330F2EF1B0}" presName="rootPict1" presStyleLbl="align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 l="-4000" r="-4000"/>
          </a:stretch>
        </a:blipFill>
      </dgm:spPr>
    </dgm:pt>
    <dgm:pt modelId="{EE3B4339-38ED-4374-AFEB-9D4B7CE1C14D}" type="pres">
      <dgm:prSet presAssocID="{F3D31A89-C4D0-4498-82BC-E7330F2EF1B0}" presName="rootConnector1" presStyleLbl="node1" presStyleIdx="0" presStyleCnt="0"/>
      <dgm:spPr/>
    </dgm:pt>
    <dgm:pt modelId="{86796F2C-2A14-43F5-82A6-7CC88580CAFE}" type="pres">
      <dgm:prSet presAssocID="{F3D31A89-C4D0-4498-82BC-E7330F2EF1B0}" presName="hierChild2" presStyleCnt="0"/>
      <dgm:spPr/>
    </dgm:pt>
    <dgm:pt modelId="{0C863FA9-CDD5-4232-9B4D-5C4C4165C815}" type="pres">
      <dgm:prSet presAssocID="{F3D31A89-C4D0-4498-82BC-E7330F2EF1B0}" presName="hierChild3" presStyleCnt="0"/>
      <dgm:spPr/>
    </dgm:pt>
    <dgm:pt modelId="{E927BA6F-04B2-42CC-A036-F0B60A88150C}" type="pres">
      <dgm:prSet presAssocID="{667FFE2A-0896-4EA8-831A-F5069D603B40}" presName="hierRoot1" presStyleCnt="0">
        <dgm:presLayoutVars>
          <dgm:hierBranch val="init"/>
        </dgm:presLayoutVars>
      </dgm:prSet>
      <dgm:spPr/>
    </dgm:pt>
    <dgm:pt modelId="{AEF67A48-3090-4518-A73F-259B20B99F64}" type="pres">
      <dgm:prSet presAssocID="{667FFE2A-0896-4EA8-831A-F5069D603B40}" presName="rootComposite1" presStyleCnt="0"/>
      <dgm:spPr/>
    </dgm:pt>
    <dgm:pt modelId="{204236B1-25BB-4BB2-89B4-DED7EA99E6C0}" type="pres">
      <dgm:prSet presAssocID="{667FFE2A-0896-4EA8-831A-F5069D603B40}" presName="rootText1" presStyleLbl="node0" presStyleIdx="4" presStyleCnt="6">
        <dgm:presLayoutVars>
          <dgm:chPref val="3"/>
        </dgm:presLayoutVars>
      </dgm:prSet>
      <dgm:spPr/>
    </dgm:pt>
    <dgm:pt modelId="{05CF7F7F-F28E-458B-83D1-19143594928B}" type="pres">
      <dgm:prSet presAssocID="{667FFE2A-0896-4EA8-831A-F5069D603B40}" presName="rootPict1" presStyleLbl="align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 l="-4000" r="-4000"/>
          </a:stretch>
        </a:blipFill>
      </dgm:spPr>
    </dgm:pt>
    <dgm:pt modelId="{ECF813D1-CBE3-43BA-9BBA-EEB0C39FCE67}" type="pres">
      <dgm:prSet presAssocID="{667FFE2A-0896-4EA8-831A-F5069D603B40}" presName="rootConnector1" presStyleLbl="node1" presStyleIdx="0" presStyleCnt="0"/>
      <dgm:spPr/>
    </dgm:pt>
    <dgm:pt modelId="{2A6A9AFA-6675-45D5-8F85-373BA237733E}" type="pres">
      <dgm:prSet presAssocID="{667FFE2A-0896-4EA8-831A-F5069D603B40}" presName="hierChild2" presStyleCnt="0"/>
      <dgm:spPr/>
    </dgm:pt>
    <dgm:pt modelId="{5E88915E-F3EE-4563-A26E-9B959B037D49}" type="pres">
      <dgm:prSet presAssocID="{667FFE2A-0896-4EA8-831A-F5069D603B40}" presName="hierChild3" presStyleCnt="0"/>
      <dgm:spPr/>
    </dgm:pt>
    <dgm:pt modelId="{CEEA35D3-EE26-49DD-A0C3-B24548837A37}" type="pres">
      <dgm:prSet presAssocID="{593B4935-21F0-456F-8DC0-5587FA5802BF}" presName="hierRoot1" presStyleCnt="0">
        <dgm:presLayoutVars>
          <dgm:hierBranch val="init"/>
        </dgm:presLayoutVars>
      </dgm:prSet>
      <dgm:spPr/>
    </dgm:pt>
    <dgm:pt modelId="{C5D41E04-F07B-4A0E-A7FF-57BEDF34A100}" type="pres">
      <dgm:prSet presAssocID="{593B4935-21F0-456F-8DC0-5587FA5802BF}" presName="rootComposite1" presStyleCnt="0"/>
      <dgm:spPr/>
    </dgm:pt>
    <dgm:pt modelId="{9A9CE9B1-F716-4578-B26B-1BCB13C9AF0C}" type="pres">
      <dgm:prSet presAssocID="{593B4935-21F0-456F-8DC0-5587FA5802BF}" presName="rootText1" presStyleLbl="node0" presStyleIdx="5" presStyleCnt="6">
        <dgm:presLayoutVars>
          <dgm:chPref val="3"/>
        </dgm:presLayoutVars>
      </dgm:prSet>
      <dgm:spPr/>
    </dgm:pt>
    <dgm:pt modelId="{7F23C6C6-EC0C-4CF5-ADFE-6F7FF48C0E8E}" type="pres">
      <dgm:prSet presAssocID="{593B4935-21F0-456F-8DC0-5587FA5802BF}" presName="rootPict1" presStyleLbl="align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l="-4000" r="-4000"/>
          </a:stretch>
        </a:blipFill>
      </dgm:spPr>
    </dgm:pt>
    <dgm:pt modelId="{70BB06AB-BBD8-437C-842F-4A728F80EB61}" type="pres">
      <dgm:prSet presAssocID="{593B4935-21F0-456F-8DC0-5587FA5802BF}" presName="rootConnector1" presStyleLbl="node1" presStyleIdx="0" presStyleCnt="0"/>
      <dgm:spPr/>
    </dgm:pt>
    <dgm:pt modelId="{F03B9D9A-76CD-4FC1-82AD-85580979E88E}" type="pres">
      <dgm:prSet presAssocID="{593B4935-21F0-456F-8DC0-5587FA5802BF}" presName="hierChild2" presStyleCnt="0"/>
      <dgm:spPr/>
    </dgm:pt>
    <dgm:pt modelId="{72A7C667-C1CE-4730-903E-1466D85C650B}" type="pres">
      <dgm:prSet presAssocID="{593B4935-21F0-456F-8DC0-5587FA5802BF}" presName="hierChild3" presStyleCnt="0"/>
      <dgm:spPr/>
    </dgm:pt>
  </dgm:ptLst>
  <dgm:cxnLst>
    <dgm:cxn modelId="{DCC18C09-E288-4FF9-8D66-3389C15CF025}" type="presOf" srcId="{552E4294-73DC-4FF9-8B90-4EC403A542F8}" destId="{C870B5C7-9387-49A7-A3C6-A05B307EBDDD}" srcOrd="0" destOrd="0" presId="urn:microsoft.com/office/officeart/2005/8/layout/pictureOrgChart+Icon"/>
    <dgm:cxn modelId="{72C85D5F-19E1-48E4-9607-8E7B1CD05682}" type="presOf" srcId="{E62DEF21-E582-4C4B-A218-9399B0B7F949}" destId="{2FBD4F79-F272-43CB-9FEA-ADDB6DC53EC0}" srcOrd="1" destOrd="0" presId="urn:microsoft.com/office/officeart/2005/8/layout/pictureOrgChart+Icon"/>
    <dgm:cxn modelId="{4CEEBD47-AC30-4343-A168-A06B8D830787}" srcId="{7094BD24-0C18-4B54-BBD8-EE60492993FF}" destId="{552E4294-73DC-4FF9-8B90-4EC403A542F8}" srcOrd="1" destOrd="0" parTransId="{1237716C-820D-424A-9B24-50E91926DB5D}" sibTransId="{D94099F2-7632-4728-A07F-0440C3C5FB0F}"/>
    <dgm:cxn modelId="{237A8D6A-C535-402B-B93C-AB43D1603F75}" type="presOf" srcId="{593B4935-21F0-456F-8DC0-5587FA5802BF}" destId="{70BB06AB-BBD8-437C-842F-4A728F80EB61}" srcOrd="1" destOrd="0" presId="urn:microsoft.com/office/officeart/2005/8/layout/pictureOrgChart+Icon"/>
    <dgm:cxn modelId="{A0FC506E-475D-4C24-8C65-6BD2CA227214}" srcId="{7094BD24-0C18-4B54-BBD8-EE60492993FF}" destId="{E62DEF21-E582-4C4B-A218-9399B0B7F949}" srcOrd="2" destOrd="0" parTransId="{1C620606-1DBE-4988-A1FC-90942BE7D764}" sibTransId="{142C3241-2A32-4803-9872-CC4ED92A690B}"/>
    <dgm:cxn modelId="{F2EAF251-3314-4BDA-A294-9BF1C3803686}" type="presOf" srcId="{525A4C09-E7AC-4AAD-8837-18DEA4242A7A}" destId="{A70FD65E-1E99-4598-BF2C-769A1BDEC2DC}" srcOrd="0" destOrd="0" presId="urn:microsoft.com/office/officeart/2005/8/layout/pictureOrgChart+Icon"/>
    <dgm:cxn modelId="{29D99B5A-11B7-4591-8F58-2A68A9FC950A}" srcId="{7094BD24-0C18-4B54-BBD8-EE60492993FF}" destId="{667FFE2A-0896-4EA8-831A-F5069D603B40}" srcOrd="4" destOrd="0" parTransId="{11332226-E706-4421-B799-466AF3702F0B}" sibTransId="{3504361D-1946-4676-86B1-ACD066B219E1}"/>
    <dgm:cxn modelId="{CFE1FD7C-715F-438E-9627-02820E0899D7}" type="presOf" srcId="{F3D31A89-C4D0-4498-82BC-E7330F2EF1B0}" destId="{EE3B4339-38ED-4374-AFEB-9D4B7CE1C14D}" srcOrd="1" destOrd="0" presId="urn:microsoft.com/office/officeart/2005/8/layout/pictureOrgChart+Icon"/>
    <dgm:cxn modelId="{DB80D580-827F-49C8-8F93-BF6F60E5579F}" type="presOf" srcId="{525A4C09-E7AC-4AAD-8837-18DEA4242A7A}" destId="{3A62CF75-B903-4625-9167-F65FD5D60855}" srcOrd="1" destOrd="0" presId="urn:microsoft.com/office/officeart/2005/8/layout/pictureOrgChart+Icon"/>
    <dgm:cxn modelId="{DF0A5C8F-BDEC-44E0-8B6F-D74F527580B6}" type="presOf" srcId="{F3D31A89-C4D0-4498-82BC-E7330F2EF1B0}" destId="{8F5DD6D3-73A3-4B88-99A3-6E5DB024B451}" srcOrd="0" destOrd="0" presId="urn:microsoft.com/office/officeart/2005/8/layout/pictureOrgChart+Icon"/>
    <dgm:cxn modelId="{404FC697-7611-47FC-A562-979AAF9CC94D}" srcId="{7094BD24-0C18-4B54-BBD8-EE60492993FF}" destId="{525A4C09-E7AC-4AAD-8837-18DEA4242A7A}" srcOrd="0" destOrd="0" parTransId="{D63983F7-2C61-4233-AC42-EFB5CB71D7D5}" sibTransId="{BF852E6D-A513-48CE-B5C8-58745BF692A1}"/>
    <dgm:cxn modelId="{1411739B-10DE-48F4-BF38-BB8B2F561DF6}" type="presOf" srcId="{7094BD24-0C18-4B54-BBD8-EE60492993FF}" destId="{52AAAA0F-6AAC-4088-AB02-FA8089C7E00C}" srcOrd="0" destOrd="0" presId="urn:microsoft.com/office/officeart/2005/8/layout/pictureOrgChart+Icon"/>
    <dgm:cxn modelId="{E919AAAD-0915-4C9E-91F2-7037B0522318}" type="presOf" srcId="{593B4935-21F0-456F-8DC0-5587FA5802BF}" destId="{9A9CE9B1-F716-4578-B26B-1BCB13C9AF0C}" srcOrd="0" destOrd="0" presId="urn:microsoft.com/office/officeart/2005/8/layout/pictureOrgChart+Icon"/>
    <dgm:cxn modelId="{0F49D4B5-5514-43CF-8D97-6A44B6A4E5A8}" srcId="{7094BD24-0C18-4B54-BBD8-EE60492993FF}" destId="{593B4935-21F0-456F-8DC0-5587FA5802BF}" srcOrd="5" destOrd="0" parTransId="{5F4BCBF8-6E32-4AED-AE60-93EFEB200061}" sibTransId="{305B7961-E531-469B-859A-F52C29446B37}"/>
    <dgm:cxn modelId="{744EF4BD-2374-4E38-8409-A157E745F0DC}" type="presOf" srcId="{E62DEF21-E582-4C4B-A218-9399B0B7F949}" destId="{96D23FB4-65BA-4B53-AAD3-6B900678853C}" srcOrd="0" destOrd="0" presId="urn:microsoft.com/office/officeart/2005/8/layout/pictureOrgChart+Icon"/>
    <dgm:cxn modelId="{ED31CFBF-1294-4F5B-81F3-FD9AF85E7CFD}" type="presOf" srcId="{667FFE2A-0896-4EA8-831A-F5069D603B40}" destId="{ECF813D1-CBE3-43BA-9BBA-EEB0C39FCE67}" srcOrd="1" destOrd="0" presId="urn:microsoft.com/office/officeart/2005/8/layout/pictureOrgChart+Icon"/>
    <dgm:cxn modelId="{5F60EBC4-8BD3-4806-AE17-DA3B09B07523}" type="presOf" srcId="{667FFE2A-0896-4EA8-831A-F5069D603B40}" destId="{204236B1-25BB-4BB2-89B4-DED7EA99E6C0}" srcOrd="0" destOrd="0" presId="urn:microsoft.com/office/officeart/2005/8/layout/pictureOrgChart+Icon"/>
    <dgm:cxn modelId="{81D3EDD0-48E3-4763-91FC-CA2F2976CDC2}" type="presOf" srcId="{552E4294-73DC-4FF9-8B90-4EC403A542F8}" destId="{E1DEF165-4CFA-4EB1-B5AD-41E7D8298BCB}" srcOrd="1" destOrd="0" presId="urn:microsoft.com/office/officeart/2005/8/layout/pictureOrgChart+Icon"/>
    <dgm:cxn modelId="{18459BE9-A34B-413E-96B7-3565197C18CD}" srcId="{7094BD24-0C18-4B54-BBD8-EE60492993FF}" destId="{F3D31A89-C4D0-4498-82BC-E7330F2EF1B0}" srcOrd="3" destOrd="0" parTransId="{55E05E69-5059-4C31-956F-467FAF7319E5}" sibTransId="{9A2EC688-193C-4C78-9ACA-268421BAED2D}"/>
    <dgm:cxn modelId="{E4E6B37D-3A88-41D7-A564-A3CCC569F515}" type="presParOf" srcId="{52AAAA0F-6AAC-4088-AB02-FA8089C7E00C}" destId="{6D74C34E-C4BD-49B9-B951-253B58874415}" srcOrd="0" destOrd="0" presId="urn:microsoft.com/office/officeart/2005/8/layout/pictureOrgChart+Icon"/>
    <dgm:cxn modelId="{7CDA18D8-DF7F-4155-9734-EC68A8D4218D}" type="presParOf" srcId="{6D74C34E-C4BD-49B9-B951-253B58874415}" destId="{12587413-0743-4CAE-92CB-DEE7E126E2B1}" srcOrd="0" destOrd="0" presId="urn:microsoft.com/office/officeart/2005/8/layout/pictureOrgChart+Icon"/>
    <dgm:cxn modelId="{39363397-5446-48A4-8FA0-C5FEC57A68A9}" type="presParOf" srcId="{12587413-0743-4CAE-92CB-DEE7E126E2B1}" destId="{A70FD65E-1E99-4598-BF2C-769A1BDEC2DC}" srcOrd="0" destOrd="0" presId="urn:microsoft.com/office/officeart/2005/8/layout/pictureOrgChart+Icon"/>
    <dgm:cxn modelId="{42FC44ED-2A45-44A4-9E0D-4077EC96D138}" type="presParOf" srcId="{12587413-0743-4CAE-92CB-DEE7E126E2B1}" destId="{3A2F8044-DDFF-488D-AF0E-FF959854E547}" srcOrd="1" destOrd="0" presId="urn:microsoft.com/office/officeart/2005/8/layout/pictureOrgChart+Icon"/>
    <dgm:cxn modelId="{3B45BC14-66FA-4A31-9E25-7AEAACAB7159}" type="presParOf" srcId="{12587413-0743-4CAE-92CB-DEE7E126E2B1}" destId="{3A62CF75-B903-4625-9167-F65FD5D60855}" srcOrd="2" destOrd="0" presId="urn:microsoft.com/office/officeart/2005/8/layout/pictureOrgChart+Icon"/>
    <dgm:cxn modelId="{14D3FB80-B4EA-467B-A281-4B3897DA0958}" type="presParOf" srcId="{6D74C34E-C4BD-49B9-B951-253B58874415}" destId="{419A1802-0F49-435C-A8E2-D1691F2335C4}" srcOrd="1" destOrd="0" presId="urn:microsoft.com/office/officeart/2005/8/layout/pictureOrgChart+Icon"/>
    <dgm:cxn modelId="{495C1756-F34A-4902-A7E2-943DC4C67FE3}" type="presParOf" srcId="{6D74C34E-C4BD-49B9-B951-253B58874415}" destId="{0D251B78-D673-46DB-AC3D-B3EB12FC0163}" srcOrd="2" destOrd="0" presId="urn:microsoft.com/office/officeart/2005/8/layout/pictureOrgChart+Icon"/>
    <dgm:cxn modelId="{7ECA7E69-A65B-4147-85F2-DD5D7BFBE672}" type="presParOf" srcId="{52AAAA0F-6AAC-4088-AB02-FA8089C7E00C}" destId="{835BDCAA-B2B2-4A19-BDF9-1D4730EC1710}" srcOrd="1" destOrd="0" presId="urn:microsoft.com/office/officeart/2005/8/layout/pictureOrgChart+Icon"/>
    <dgm:cxn modelId="{FAAFD335-6F63-41CD-A9EE-DCA41DEB8056}" type="presParOf" srcId="{835BDCAA-B2B2-4A19-BDF9-1D4730EC1710}" destId="{D3923E66-4C58-4A8D-A005-D62712A53153}" srcOrd="0" destOrd="0" presId="urn:microsoft.com/office/officeart/2005/8/layout/pictureOrgChart+Icon"/>
    <dgm:cxn modelId="{9BB3E26E-B75B-410D-80A7-C15B7DF4B147}" type="presParOf" srcId="{D3923E66-4C58-4A8D-A005-D62712A53153}" destId="{C870B5C7-9387-49A7-A3C6-A05B307EBDDD}" srcOrd="0" destOrd="0" presId="urn:microsoft.com/office/officeart/2005/8/layout/pictureOrgChart+Icon"/>
    <dgm:cxn modelId="{E3FA4CA2-0E5D-49F7-AC6F-E50E6738323A}" type="presParOf" srcId="{D3923E66-4C58-4A8D-A005-D62712A53153}" destId="{3E41DCDA-AA24-4640-B957-95D789F76FE2}" srcOrd="1" destOrd="0" presId="urn:microsoft.com/office/officeart/2005/8/layout/pictureOrgChart+Icon"/>
    <dgm:cxn modelId="{3357C599-8845-429E-9306-368243A863E5}" type="presParOf" srcId="{D3923E66-4C58-4A8D-A005-D62712A53153}" destId="{E1DEF165-4CFA-4EB1-B5AD-41E7D8298BCB}" srcOrd="2" destOrd="0" presId="urn:microsoft.com/office/officeart/2005/8/layout/pictureOrgChart+Icon"/>
    <dgm:cxn modelId="{6FAE7C76-EA41-40A1-BEC8-C11BFDFDC1C8}" type="presParOf" srcId="{835BDCAA-B2B2-4A19-BDF9-1D4730EC1710}" destId="{80170713-94FB-4CE5-9F13-BA8F90146C83}" srcOrd="1" destOrd="0" presId="urn:microsoft.com/office/officeart/2005/8/layout/pictureOrgChart+Icon"/>
    <dgm:cxn modelId="{45736D35-FABF-491C-8804-9A5125B28755}" type="presParOf" srcId="{835BDCAA-B2B2-4A19-BDF9-1D4730EC1710}" destId="{FFAF36D1-50EB-4E55-B13A-CD096C57302B}" srcOrd="2" destOrd="0" presId="urn:microsoft.com/office/officeart/2005/8/layout/pictureOrgChart+Icon"/>
    <dgm:cxn modelId="{8557ECBE-B36C-494F-A771-133164A042AA}" type="presParOf" srcId="{52AAAA0F-6AAC-4088-AB02-FA8089C7E00C}" destId="{795BBA48-E619-4C40-872F-22F878AD3659}" srcOrd="2" destOrd="0" presId="urn:microsoft.com/office/officeart/2005/8/layout/pictureOrgChart+Icon"/>
    <dgm:cxn modelId="{5A8F79F1-2CB0-40E9-BD5B-4B99C4A111E9}" type="presParOf" srcId="{795BBA48-E619-4C40-872F-22F878AD3659}" destId="{4CDCB8F7-B4F0-46A2-8DAD-2DCAF6D72FC9}" srcOrd="0" destOrd="0" presId="urn:microsoft.com/office/officeart/2005/8/layout/pictureOrgChart+Icon"/>
    <dgm:cxn modelId="{0976AAA8-398F-4E39-AB7A-AF23CD6F458B}" type="presParOf" srcId="{4CDCB8F7-B4F0-46A2-8DAD-2DCAF6D72FC9}" destId="{96D23FB4-65BA-4B53-AAD3-6B900678853C}" srcOrd="0" destOrd="0" presId="urn:microsoft.com/office/officeart/2005/8/layout/pictureOrgChart+Icon"/>
    <dgm:cxn modelId="{92205706-AA0D-4D83-BAAE-AFE7B00F779D}" type="presParOf" srcId="{4CDCB8F7-B4F0-46A2-8DAD-2DCAF6D72FC9}" destId="{530EDCB5-EEF4-4E19-AD34-4F0749850584}" srcOrd="1" destOrd="0" presId="urn:microsoft.com/office/officeart/2005/8/layout/pictureOrgChart+Icon"/>
    <dgm:cxn modelId="{92CFED4C-5B46-42EE-A669-58057B0CEADA}" type="presParOf" srcId="{4CDCB8F7-B4F0-46A2-8DAD-2DCAF6D72FC9}" destId="{2FBD4F79-F272-43CB-9FEA-ADDB6DC53EC0}" srcOrd="2" destOrd="0" presId="urn:microsoft.com/office/officeart/2005/8/layout/pictureOrgChart+Icon"/>
    <dgm:cxn modelId="{DC857873-DBD5-445C-8418-FD5E2F4B2536}" type="presParOf" srcId="{795BBA48-E619-4C40-872F-22F878AD3659}" destId="{0691E167-1297-427C-98F3-6931E5CD7AD3}" srcOrd="1" destOrd="0" presId="urn:microsoft.com/office/officeart/2005/8/layout/pictureOrgChart+Icon"/>
    <dgm:cxn modelId="{8657D487-9FE4-48CF-989F-B9FD0720680E}" type="presParOf" srcId="{795BBA48-E619-4C40-872F-22F878AD3659}" destId="{602421EC-0803-47D9-9E42-70CB20CCFBF3}" srcOrd="2" destOrd="0" presId="urn:microsoft.com/office/officeart/2005/8/layout/pictureOrgChart+Icon"/>
    <dgm:cxn modelId="{56023D81-496C-4C23-A2E6-B8ED4E74BB9C}" type="presParOf" srcId="{52AAAA0F-6AAC-4088-AB02-FA8089C7E00C}" destId="{38F73B48-2DF2-4BA2-A560-938F24C51707}" srcOrd="3" destOrd="0" presId="urn:microsoft.com/office/officeart/2005/8/layout/pictureOrgChart+Icon"/>
    <dgm:cxn modelId="{5D7DE473-5A85-4183-8030-A021E130ACD7}" type="presParOf" srcId="{38F73B48-2DF2-4BA2-A560-938F24C51707}" destId="{24605CB1-5B4E-4874-B75C-18E07C3316D3}" srcOrd="0" destOrd="0" presId="urn:microsoft.com/office/officeart/2005/8/layout/pictureOrgChart+Icon"/>
    <dgm:cxn modelId="{7F6FF461-51AA-4A30-95EA-9433CFDB5FD6}" type="presParOf" srcId="{24605CB1-5B4E-4874-B75C-18E07C3316D3}" destId="{8F5DD6D3-73A3-4B88-99A3-6E5DB024B451}" srcOrd="0" destOrd="0" presId="urn:microsoft.com/office/officeart/2005/8/layout/pictureOrgChart+Icon"/>
    <dgm:cxn modelId="{11CB7D73-1656-4692-8DE7-579361B028C6}" type="presParOf" srcId="{24605CB1-5B4E-4874-B75C-18E07C3316D3}" destId="{4E4F5F79-3DD7-4DB8-BD13-72048331659A}" srcOrd="1" destOrd="0" presId="urn:microsoft.com/office/officeart/2005/8/layout/pictureOrgChart+Icon"/>
    <dgm:cxn modelId="{8E3E45CA-7928-4D3E-9B9C-8FC74A03EAD1}" type="presParOf" srcId="{24605CB1-5B4E-4874-B75C-18E07C3316D3}" destId="{EE3B4339-38ED-4374-AFEB-9D4B7CE1C14D}" srcOrd="2" destOrd="0" presId="urn:microsoft.com/office/officeart/2005/8/layout/pictureOrgChart+Icon"/>
    <dgm:cxn modelId="{7412458E-D038-4B3E-9ACE-FA55AEEBC18A}" type="presParOf" srcId="{38F73B48-2DF2-4BA2-A560-938F24C51707}" destId="{86796F2C-2A14-43F5-82A6-7CC88580CAFE}" srcOrd="1" destOrd="0" presId="urn:microsoft.com/office/officeart/2005/8/layout/pictureOrgChart+Icon"/>
    <dgm:cxn modelId="{71191971-7AB1-4429-ACF8-76BDC9E5F647}" type="presParOf" srcId="{38F73B48-2DF2-4BA2-A560-938F24C51707}" destId="{0C863FA9-CDD5-4232-9B4D-5C4C4165C815}" srcOrd="2" destOrd="0" presId="urn:microsoft.com/office/officeart/2005/8/layout/pictureOrgChart+Icon"/>
    <dgm:cxn modelId="{E5C10CD1-C10E-43B5-8183-41A28DD18915}" type="presParOf" srcId="{52AAAA0F-6AAC-4088-AB02-FA8089C7E00C}" destId="{E927BA6F-04B2-42CC-A036-F0B60A88150C}" srcOrd="4" destOrd="0" presId="urn:microsoft.com/office/officeart/2005/8/layout/pictureOrgChart+Icon"/>
    <dgm:cxn modelId="{6D1F4836-E503-4ED4-AFCF-3F0623CCCAFC}" type="presParOf" srcId="{E927BA6F-04B2-42CC-A036-F0B60A88150C}" destId="{AEF67A48-3090-4518-A73F-259B20B99F64}" srcOrd="0" destOrd="0" presId="urn:microsoft.com/office/officeart/2005/8/layout/pictureOrgChart+Icon"/>
    <dgm:cxn modelId="{3F88A6AD-1E47-4B39-BAC9-18692BDF89F6}" type="presParOf" srcId="{AEF67A48-3090-4518-A73F-259B20B99F64}" destId="{204236B1-25BB-4BB2-89B4-DED7EA99E6C0}" srcOrd="0" destOrd="0" presId="urn:microsoft.com/office/officeart/2005/8/layout/pictureOrgChart+Icon"/>
    <dgm:cxn modelId="{A27542CC-A8B2-4BDC-8D86-58ED33B76446}" type="presParOf" srcId="{AEF67A48-3090-4518-A73F-259B20B99F64}" destId="{05CF7F7F-F28E-458B-83D1-19143594928B}" srcOrd="1" destOrd="0" presId="urn:microsoft.com/office/officeart/2005/8/layout/pictureOrgChart+Icon"/>
    <dgm:cxn modelId="{77E0C7D1-558E-466E-8221-5738CC888E98}" type="presParOf" srcId="{AEF67A48-3090-4518-A73F-259B20B99F64}" destId="{ECF813D1-CBE3-43BA-9BBA-EEB0C39FCE67}" srcOrd="2" destOrd="0" presId="urn:microsoft.com/office/officeart/2005/8/layout/pictureOrgChart+Icon"/>
    <dgm:cxn modelId="{AABDC06F-E011-4AE2-AB8A-727B467BE8E0}" type="presParOf" srcId="{E927BA6F-04B2-42CC-A036-F0B60A88150C}" destId="{2A6A9AFA-6675-45D5-8F85-373BA237733E}" srcOrd="1" destOrd="0" presId="urn:microsoft.com/office/officeart/2005/8/layout/pictureOrgChart+Icon"/>
    <dgm:cxn modelId="{3B42A7E7-CB16-4954-B5F3-1AB491E69B8A}" type="presParOf" srcId="{E927BA6F-04B2-42CC-A036-F0B60A88150C}" destId="{5E88915E-F3EE-4563-A26E-9B959B037D49}" srcOrd="2" destOrd="0" presId="urn:microsoft.com/office/officeart/2005/8/layout/pictureOrgChart+Icon"/>
    <dgm:cxn modelId="{6748F578-A173-4D47-9DAD-47136DF69C64}" type="presParOf" srcId="{52AAAA0F-6AAC-4088-AB02-FA8089C7E00C}" destId="{CEEA35D3-EE26-49DD-A0C3-B24548837A37}" srcOrd="5" destOrd="0" presId="urn:microsoft.com/office/officeart/2005/8/layout/pictureOrgChart+Icon"/>
    <dgm:cxn modelId="{157AC06C-99F7-4D4F-AD87-E9CB50EE22BF}" type="presParOf" srcId="{CEEA35D3-EE26-49DD-A0C3-B24548837A37}" destId="{C5D41E04-F07B-4A0E-A7FF-57BEDF34A100}" srcOrd="0" destOrd="0" presId="urn:microsoft.com/office/officeart/2005/8/layout/pictureOrgChart+Icon"/>
    <dgm:cxn modelId="{2532D65C-44F5-407D-827C-60DC84A982F2}" type="presParOf" srcId="{C5D41E04-F07B-4A0E-A7FF-57BEDF34A100}" destId="{9A9CE9B1-F716-4578-B26B-1BCB13C9AF0C}" srcOrd="0" destOrd="0" presId="urn:microsoft.com/office/officeart/2005/8/layout/pictureOrgChart+Icon"/>
    <dgm:cxn modelId="{D7B98960-A0A5-4F0F-8830-42D63BD7CA24}" type="presParOf" srcId="{C5D41E04-F07B-4A0E-A7FF-57BEDF34A100}" destId="{7F23C6C6-EC0C-4CF5-ADFE-6F7FF48C0E8E}" srcOrd="1" destOrd="0" presId="urn:microsoft.com/office/officeart/2005/8/layout/pictureOrgChart+Icon"/>
    <dgm:cxn modelId="{1B237E85-7F49-48CD-832F-4A44CAD4BA72}" type="presParOf" srcId="{C5D41E04-F07B-4A0E-A7FF-57BEDF34A100}" destId="{70BB06AB-BBD8-437C-842F-4A728F80EB61}" srcOrd="2" destOrd="0" presId="urn:microsoft.com/office/officeart/2005/8/layout/pictureOrgChart+Icon"/>
    <dgm:cxn modelId="{D7566043-6C1A-4A72-A840-B028C5906FCC}" type="presParOf" srcId="{CEEA35D3-EE26-49DD-A0C3-B24548837A37}" destId="{F03B9D9A-76CD-4FC1-82AD-85580979E88E}" srcOrd="1" destOrd="0" presId="urn:microsoft.com/office/officeart/2005/8/layout/pictureOrgChart+Icon"/>
    <dgm:cxn modelId="{B222C4F5-F953-4717-B6A6-ACE3E355E6E7}" type="presParOf" srcId="{CEEA35D3-EE26-49DD-A0C3-B24548837A37}" destId="{72A7C667-C1CE-4730-903E-1466D85C650B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4C64E4-6073-4D81-BA7B-173B6B4CB649}" type="doc">
      <dgm:prSet loTypeId="urn:microsoft.com/office/officeart/2005/8/layout/pictureOrgChart+Icon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519A9D7-7A69-4E46-BB0D-4AB330F22A14}" type="asst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Assistant Manager</a:t>
          </a:r>
        </a:p>
      </dgm:t>
    </dgm:pt>
    <dgm:pt modelId="{53A89E3D-7DFA-45D0-9557-06C5FC6A2D38}" type="parTrans" cxnId="{FB8A2898-E086-41CB-B435-695013CD92E3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64BE0347-CD4B-48FC-9630-3D0D0100A444}" type="sibTrans" cxnId="{FB8A2898-E086-41CB-B435-695013CD92E3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21691312-7113-4A29-852F-FC8C9DD44445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Sheriff’s Operations Supervisor - SDCJ</a:t>
          </a:r>
        </a:p>
      </dgm:t>
    </dgm:pt>
    <dgm:pt modelId="{5FAE7725-ED3C-4D63-8B70-7573E8AF8C1E}" type="parTrans" cxnId="{9A5BAF2A-078E-4C96-8574-844D0253564F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FDFF72F7-D4E0-47A2-BA34-6D4AC8ED44A0}" type="sibTrans" cxnId="{9A5BAF2A-078E-4C96-8574-844D0253564F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655C97B2-3CDE-4EFD-8142-9BC4ADABAEB7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Sheriff’s Operations Supervisor – GBDF/EMRF</a:t>
          </a:r>
        </a:p>
      </dgm:t>
    </dgm:pt>
    <dgm:pt modelId="{CEE67129-D6F2-4FD3-91CB-14598A99B6B9}" type="parTrans" cxnId="{1E5D9ECB-4750-488C-B9B1-6413BC011701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1C0BED7D-5041-4696-B334-B2A634199386}" type="sibTrans" cxnId="{1E5D9ECB-4750-488C-B9B1-6413BC011701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2F9A3225-57DC-425A-9DCB-4A340867E62B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Admin Detention’s Processing Supervisor - SBDF</a:t>
          </a:r>
        </a:p>
      </dgm:t>
    </dgm:pt>
    <dgm:pt modelId="{B450672F-9124-42E8-AF84-46898D47AC92}" type="parTrans" cxnId="{FDBFF7B5-B061-4B30-A2E3-3ABA8442DE97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1FE3BDBA-6390-4A2A-B485-2B32946BC8CE}" type="sibTrans" cxnId="{FDBFF7B5-B061-4B30-A2E3-3ABA8442DE97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7D64F038-0CA3-47A3-A11B-EA8B47675326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Manager</a:t>
          </a:r>
        </a:p>
      </dgm:t>
    </dgm:pt>
    <dgm:pt modelId="{EB1C6743-CA2B-4D26-A21C-70A8B08B3112}" type="parTrans" cxnId="{84121000-E637-4A8E-9A72-5FB6F57CB1BE}">
      <dgm:prSet/>
      <dgm:spPr/>
      <dgm:t>
        <a:bodyPr/>
        <a:lstStyle/>
        <a:p>
          <a:endParaRPr lang="en-US"/>
        </a:p>
      </dgm:t>
    </dgm:pt>
    <dgm:pt modelId="{F9E296A7-613A-4794-BC71-5C096517CCE1}" type="sibTrans" cxnId="{84121000-E637-4A8E-9A72-5FB6F57CB1BE}">
      <dgm:prSet/>
      <dgm:spPr/>
      <dgm:t>
        <a:bodyPr/>
        <a:lstStyle/>
        <a:p>
          <a:endParaRPr lang="en-US"/>
        </a:p>
      </dgm:t>
    </dgm:pt>
    <dgm:pt modelId="{1ECEA0CC-7EC4-4EBE-AE67-E76D53625E4E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Admin. Secretary II</a:t>
          </a:r>
        </a:p>
      </dgm:t>
    </dgm:pt>
    <dgm:pt modelId="{05D89F2E-1D88-4726-95DB-4F2372A85A5D}" type="parTrans" cxnId="{2B8D28DE-175D-42DA-AB2A-651429D6F956}">
      <dgm:prSet/>
      <dgm:spPr/>
      <dgm:t>
        <a:bodyPr/>
        <a:lstStyle/>
        <a:p>
          <a:endParaRPr lang="en-US"/>
        </a:p>
      </dgm:t>
    </dgm:pt>
    <dgm:pt modelId="{1B57FD17-0C93-4714-BAA4-65A267F97267}" type="sibTrans" cxnId="{2B8D28DE-175D-42DA-AB2A-651429D6F956}">
      <dgm:prSet/>
      <dgm:spPr/>
      <dgm:t>
        <a:bodyPr/>
        <a:lstStyle/>
        <a:p>
          <a:endParaRPr lang="en-US"/>
        </a:p>
      </dgm:t>
    </dgm:pt>
    <dgm:pt modelId="{464E7FD9-70A5-4769-A406-D168A7D30D2E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Sheriff’s Operations Supervisor - VDF</a:t>
          </a:r>
        </a:p>
      </dgm:t>
    </dgm:pt>
    <dgm:pt modelId="{CB3A6579-935D-4F76-8029-228FF873E382}" type="parTrans" cxnId="{92584F44-B459-4F34-A9A0-CD63842F4C3B}">
      <dgm:prSet/>
      <dgm:spPr/>
      <dgm:t>
        <a:bodyPr/>
        <a:lstStyle/>
        <a:p>
          <a:endParaRPr lang="en-US"/>
        </a:p>
      </dgm:t>
    </dgm:pt>
    <dgm:pt modelId="{8529C41D-14E7-4543-9D3B-7C891333E2D5}" type="sibTrans" cxnId="{92584F44-B459-4F34-A9A0-CD63842F4C3B}">
      <dgm:prSet/>
      <dgm:spPr/>
      <dgm:t>
        <a:bodyPr/>
        <a:lstStyle/>
        <a:p>
          <a:endParaRPr lang="en-US"/>
        </a:p>
      </dgm:t>
    </dgm:pt>
    <dgm:pt modelId="{25B7CA7A-1ED6-47A2-BDFB-17F9130A2AF9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Sheriff’s Operations Supervisor - LCDRF</a:t>
          </a:r>
        </a:p>
      </dgm:t>
    </dgm:pt>
    <dgm:pt modelId="{CA5B7AF2-C62F-4181-8836-04225DFAB954}" type="parTrans" cxnId="{67A351F0-BF87-498C-B97B-907EC9E61B96}">
      <dgm:prSet/>
      <dgm:spPr/>
      <dgm:t>
        <a:bodyPr/>
        <a:lstStyle/>
        <a:p>
          <a:endParaRPr lang="en-US"/>
        </a:p>
      </dgm:t>
    </dgm:pt>
    <dgm:pt modelId="{5F16C164-C017-4375-8EC5-9BBEDBC5BF5B}" type="sibTrans" cxnId="{67A351F0-BF87-498C-B97B-907EC9E61B96}">
      <dgm:prSet/>
      <dgm:spPr/>
      <dgm:t>
        <a:bodyPr/>
        <a:lstStyle/>
        <a:p>
          <a:endParaRPr lang="en-US"/>
        </a:p>
      </dgm:t>
    </dgm:pt>
    <dgm:pt modelId="{634E1E46-8E94-413D-A505-7ECB2FCD198B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Sheriff’s Operations Supervisor – Training Unit/Pre-trial</a:t>
          </a:r>
        </a:p>
      </dgm:t>
    </dgm:pt>
    <dgm:pt modelId="{05DB2F58-321F-49A6-8294-8E0F55A0423B}" type="parTrans" cxnId="{2143CB99-490E-43D7-92AE-5D8A4FE63077}">
      <dgm:prSet/>
      <dgm:spPr/>
      <dgm:t>
        <a:bodyPr/>
        <a:lstStyle/>
        <a:p>
          <a:endParaRPr lang="en-US"/>
        </a:p>
      </dgm:t>
    </dgm:pt>
    <dgm:pt modelId="{79079ADF-4F2C-4C84-8330-B1657695AA6A}" type="sibTrans" cxnId="{2143CB99-490E-43D7-92AE-5D8A4FE63077}">
      <dgm:prSet/>
      <dgm:spPr/>
      <dgm:t>
        <a:bodyPr/>
        <a:lstStyle/>
        <a:p>
          <a:endParaRPr lang="en-US"/>
        </a:p>
      </dgm:t>
    </dgm:pt>
    <dgm:pt modelId="{B48502AC-84A8-4EE2-A1DA-2D4307B1E5E5}" type="pres">
      <dgm:prSet presAssocID="{3F4C64E4-6073-4D81-BA7B-173B6B4CB64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BD528F6-E349-4C63-905B-8AF7555F0470}" type="pres">
      <dgm:prSet presAssocID="{7D64F038-0CA3-47A3-A11B-EA8B47675326}" presName="hierRoot1" presStyleCnt="0">
        <dgm:presLayoutVars>
          <dgm:hierBranch val="init"/>
        </dgm:presLayoutVars>
      </dgm:prSet>
      <dgm:spPr/>
    </dgm:pt>
    <dgm:pt modelId="{31F6CE6F-7DFA-417A-9D0D-2CDE99314719}" type="pres">
      <dgm:prSet presAssocID="{7D64F038-0CA3-47A3-A11B-EA8B47675326}" presName="rootComposite1" presStyleCnt="0"/>
      <dgm:spPr/>
    </dgm:pt>
    <dgm:pt modelId="{01B7079F-DC46-4110-AA82-A4BB2DFA6B58}" type="pres">
      <dgm:prSet presAssocID="{7D64F038-0CA3-47A3-A11B-EA8B47675326}" presName="rootText1" presStyleLbl="node0" presStyleIdx="0" presStyleCnt="2">
        <dgm:presLayoutVars>
          <dgm:chPref val="3"/>
        </dgm:presLayoutVars>
      </dgm:prSet>
      <dgm:spPr/>
    </dgm:pt>
    <dgm:pt modelId="{68083CCE-D622-4768-B1F3-9678F1BB770E}" type="pres">
      <dgm:prSet presAssocID="{7D64F038-0CA3-47A3-A11B-EA8B47675326}" presName="rootPict1" presStyleLbl="alignImgPlace1" presStyleIdx="0" presStyleCnt="9"/>
      <dgm:spPr/>
    </dgm:pt>
    <dgm:pt modelId="{082A5A7A-43A9-4C82-8CC2-B3573C9C6802}" type="pres">
      <dgm:prSet presAssocID="{7D64F038-0CA3-47A3-A11B-EA8B47675326}" presName="rootConnector1" presStyleLbl="node1" presStyleIdx="0" presStyleCnt="0"/>
      <dgm:spPr/>
    </dgm:pt>
    <dgm:pt modelId="{2E63186A-BD2F-4D54-B88A-DFE933411144}" type="pres">
      <dgm:prSet presAssocID="{7D64F038-0CA3-47A3-A11B-EA8B47675326}" presName="hierChild2" presStyleCnt="0"/>
      <dgm:spPr/>
    </dgm:pt>
    <dgm:pt modelId="{EF40AB79-7ACD-4F02-BAF8-EE7C63AA86C8}" type="pres">
      <dgm:prSet presAssocID="{5FAE7725-ED3C-4D63-8B70-7573E8AF8C1E}" presName="Name37" presStyleLbl="parChTrans1D2" presStyleIdx="0" presStyleCnt="7"/>
      <dgm:spPr/>
    </dgm:pt>
    <dgm:pt modelId="{8E5C10A5-7FC4-45E1-9B2C-8F2D7C956084}" type="pres">
      <dgm:prSet presAssocID="{21691312-7113-4A29-852F-FC8C9DD44445}" presName="hierRoot2" presStyleCnt="0">
        <dgm:presLayoutVars>
          <dgm:hierBranch val="init"/>
        </dgm:presLayoutVars>
      </dgm:prSet>
      <dgm:spPr/>
    </dgm:pt>
    <dgm:pt modelId="{09562F16-2CC9-42A1-AA6A-E687E3AB0EA2}" type="pres">
      <dgm:prSet presAssocID="{21691312-7113-4A29-852F-FC8C9DD44445}" presName="rootComposite" presStyleCnt="0"/>
      <dgm:spPr/>
    </dgm:pt>
    <dgm:pt modelId="{091429CE-060C-4792-BD29-983A99049260}" type="pres">
      <dgm:prSet presAssocID="{21691312-7113-4A29-852F-FC8C9DD44445}" presName="rootText" presStyleLbl="node2" presStyleIdx="0" presStyleCnt="6">
        <dgm:presLayoutVars>
          <dgm:chPref val="3"/>
        </dgm:presLayoutVars>
      </dgm:prSet>
      <dgm:spPr/>
    </dgm:pt>
    <dgm:pt modelId="{8A873597-A97C-47E9-A080-DCE2580FDC39}" type="pres">
      <dgm:prSet presAssocID="{21691312-7113-4A29-852F-FC8C9DD44445}" presName="rootPict" presStyleLbl="alignImgPlace1" presStyleIdx="1" presStyleCnt="9"/>
      <dgm:spPr/>
    </dgm:pt>
    <dgm:pt modelId="{2396F834-EE88-44B4-A98B-A481127E2792}" type="pres">
      <dgm:prSet presAssocID="{21691312-7113-4A29-852F-FC8C9DD44445}" presName="rootConnector" presStyleLbl="node2" presStyleIdx="0" presStyleCnt="6"/>
      <dgm:spPr/>
    </dgm:pt>
    <dgm:pt modelId="{D0446423-8CAA-42A8-8E6C-4DE0F392A90C}" type="pres">
      <dgm:prSet presAssocID="{21691312-7113-4A29-852F-FC8C9DD44445}" presName="hierChild4" presStyleCnt="0"/>
      <dgm:spPr/>
    </dgm:pt>
    <dgm:pt modelId="{855D5713-F62A-4850-9306-3155418AC702}" type="pres">
      <dgm:prSet presAssocID="{21691312-7113-4A29-852F-FC8C9DD44445}" presName="hierChild5" presStyleCnt="0"/>
      <dgm:spPr/>
    </dgm:pt>
    <dgm:pt modelId="{1D474465-B312-4D0C-A95A-6E17871A5E75}" type="pres">
      <dgm:prSet presAssocID="{CEE67129-D6F2-4FD3-91CB-14598A99B6B9}" presName="Name37" presStyleLbl="parChTrans1D2" presStyleIdx="1" presStyleCnt="7"/>
      <dgm:spPr/>
    </dgm:pt>
    <dgm:pt modelId="{03371313-3619-4940-8AD9-02E132307C56}" type="pres">
      <dgm:prSet presAssocID="{655C97B2-3CDE-4EFD-8142-9BC4ADABAEB7}" presName="hierRoot2" presStyleCnt="0">
        <dgm:presLayoutVars>
          <dgm:hierBranch val="init"/>
        </dgm:presLayoutVars>
      </dgm:prSet>
      <dgm:spPr/>
    </dgm:pt>
    <dgm:pt modelId="{24973FF4-440C-44D8-8EFF-7D93B73D494F}" type="pres">
      <dgm:prSet presAssocID="{655C97B2-3CDE-4EFD-8142-9BC4ADABAEB7}" presName="rootComposite" presStyleCnt="0"/>
      <dgm:spPr/>
    </dgm:pt>
    <dgm:pt modelId="{473DEE2E-8B6D-49A4-93F2-C0F30B6528F1}" type="pres">
      <dgm:prSet presAssocID="{655C97B2-3CDE-4EFD-8142-9BC4ADABAEB7}" presName="rootText" presStyleLbl="node2" presStyleIdx="1" presStyleCnt="6">
        <dgm:presLayoutVars>
          <dgm:chPref val="3"/>
        </dgm:presLayoutVars>
      </dgm:prSet>
      <dgm:spPr/>
    </dgm:pt>
    <dgm:pt modelId="{3FABE3E9-0178-4D0E-8708-68082DD327B4}" type="pres">
      <dgm:prSet presAssocID="{655C97B2-3CDE-4EFD-8142-9BC4ADABAEB7}" presName="rootPict" presStyleLbl="alignImgPlace1" presStyleIdx="2" presStyleCnt="9"/>
      <dgm:spPr/>
    </dgm:pt>
    <dgm:pt modelId="{F8FE4DDD-E599-457E-B0C9-D234BE186BDC}" type="pres">
      <dgm:prSet presAssocID="{655C97B2-3CDE-4EFD-8142-9BC4ADABAEB7}" presName="rootConnector" presStyleLbl="node2" presStyleIdx="1" presStyleCnt="6"/>
      <dgm:spPr/>
    </dgm:pt>
    <dgm:pt modelId="{65EBED8F-15E6-4A1E-8BE0-6933E1B94902}" type="pres">
      <dgm:prSet presAssocID="{655C97B2-3CDE-4EFD-8142-9BC4ADABAEB7}" presName="hierChild4" presStyleCnt="0"/>
      <dgm:spPr/>
    </dgm:pt>
    <dgm:pt modelId="{6157FA62-D553-41E2-B6CF-C8E4EFFFDBD0}" type="pres">
      <dgm:prSet presAssocID="{655C97B2-3CDE-4EFD-8142-9BC4ADABAEB7}" presName="hierChild5" presStyleCnt="0"/>
      <dgm:spPr/>
    </dgm:pt>
    <dgm:pt modelId="{A35FDF30-BB63-45EC-9001-3ECAB1D52E5C}" type="pres">
      <dgm:prSet presAssocID="{B450672F-9124-42E8-AF84-46898D47AC92}" presName="Name37" presStyleLbl="parChTrans1D2" presStyleIdx="2" presStyleCnt="7"/>
      <dgm:spPr/>
    </dgm:pt>
    <dgm:pt modelId="{18FEE503-6621-4B1E-895F-94C6489F292D}" type="pres">
      <dgm:prSet presAssocID="{2F9A3225-57DC-425A-9DCB-4A340867E62B}" presName="hierRoot2" presStyleCnt="0">
        <dgm:presLayoutVars>
          <dgm:hierBranch val="init"/>
        </dgm:presLayoutVars>
      </dgm:prSet>
      <dgm:spPr/>
    </dgm:pt>
    <dgm:pt modelId="{935D08AA-3C48-44AE-B8D4-34773E258B35}" type="pres">
      <dgm:prSet presAssocID="{2F9A3225-57DC-425A-9DCB-4A340867E62B}" presName="rootComposite" presStyleCnt="0"/>
      <dgm:spPr/>
    </dgm:pt>
    <dgm:pt modelId="{A349F780-10AF-4B49-815A-0AEA0170EB1E}" type="pres">
      <dgm:prSet presAssocID="{2F9A3225-57DC-425A-9DCB-4A340867E62B}" presName="rootText" presStyleLbl="node2" presStyleIdx="2" presStyleCnt="6">
        <dgm:presLayoutVars>
          <dgm:chPref val="3"/>
        </dgm:presLayoutVars>
      </dgm:prSet>
      <dgm:spPr/>
    </dgm:pt>
    <dgm:pt modelId="{1314A6F3-971B-46A3-971B-2CFB91E9DA8B}" type="pres">
      <dgm:prSet presAssocID="{2F9A3225-57DC-425A-9DCB-4A340867E62B}" presName="rootPict" presStyleLbl="alignImgPlace1" presStyleIdx="3" presStyleCnt="9"/>
      <dgm:spPr/>
    </dgm:pt>
    <dgm:pt modelId="{BBFD2525-14D2-42F9-8855-E8779484A6F2}" type="pres">
      <dgm:prSet presAssocID="{2F9A3225-57DC-425A-9DCB-4A340867E62B}" presName="rootConnector" presStyleLbl="node2" presStyleIdx="2" presStyleCnt="6"/>
      <dgm:spPr/>
    </dgm:pt>
    <dgm:pt modelId="{EBCE037D-8579-44EE-B3EA-6300E0484100}" type="pres">
      <dgm:prSet presAssocID="{2F9A3225-57DC-425A-9DCB-4A340867E62B}" presName="hierChild4" presStyleCnt="0"/>
      <dgm:spPr/>
    </dgm:pt>
    <dgm:pt modelId="{B88A067C-E67B-4340-B460-2C3A88D7FADA}" type="pres">
      <dgm:prSet presAssocID="{2F9A3225-57DC-425A-9DCB-4A340867E62B}" presName="hierChild5" presStyleCnt="0"/>
      <dgm:spPr/>
    </dgm:pt>
    <dgm:pt modelId="{05E9076F-5EEF-4EBB-9C47-70795C7FC19A}" type="pres">
      <dgm:prSet presAssocID="{CB3A6579-935D-4F76-8029-228FF873E382}" presName="Name37" presStyleLbl="parChTrans1D2" presStyleIdx="3" presStyleCnt="7"/>
      <dgm:spPr/>
    </dgm:pt>
    <dgm:pt modelId="{41366DA4-AB54-4E2D-AA3F-00D0310AF35C}" type="pres">
      <dgm:prSet presAssocID="{464E7FD9-70A5-4769-A406-D168A7D30D2E}" presName="hierRoot2" presStyleCnt="0">
        <dgm:presLayoutVars>
          <dgm:hierBranch val="init"/>
        </dgm:presLayoutVars>
      </dgm:prSet>
      <dgm:spPr/>
    </dgm:pt>
    <dgm:pt modelId="{FE3EE102-C572-4A99-95EC-516F703D4595}" type="pres">
      <dgm:prSet presAssocID="{464E7FD9-70A5-4769-A406-D168A7D30D2E}" presName="rootComposite" presStyleCnt="0"/>
      <dgm:spPr/>
    </dgm:pt>
    <dgm:pt modelId="{FF3CFA94-DF96-4590-B313-D86B82207E7D}" type="pres">
      <dgm:prSet presAssocID="{464E7FD9-70A5-4769-A406-D168A7D30D2E}" presName="rootText" presStyleLbl="node2" presStyleIdx="3" presStyleCnt="6">
        <dgm:presLayoutVars>
          <dgm:chPref val="3"/>
        </dgm:presLayoutVars>
      </dgm:prSet>
      <dgm:spPr/>
    </dgm:pt>
    <dgm:pt modelId="{81008472-645F-49F9-ACEE-3015A5BD964F}" type="pres">
      <dgm:prSet presAssocID="{464E7FD9-70A5-4769-A406-D168A7D30D2E}" presName="rootPict" presStyleLbl="alignImgPlace1" presStyleIdx="4" presStyleCnt="9"/>
      <dgm:spPr/>
    </dgm:pt>
    <dgm:pt modelId="{1872C104-9907-47C2-A69F-2640E56C5B21}" type="pres">
      <dgm:prSet presAssocID="{464E7FD9-70A5-4769-A406-D168A7D30D2E}" presName="rootConnector" presStyleLbl="node2" presStyleIdx="3" presStyleCnt="6"/>
      <dgm:spPr/>
    </dgm:pt>
    <dgm:pt modelId="{C04761FE-27E7-4E4C-9321-4045ECB8AE08}" type="pres">
      <dgm:prSet presAssocID="{464E7FD9-70A5-4769-A406-D168A7D30D2E}" presName="hierChild4" presStyleCnt="0"/>
      <dgm:spPr/>
    </dgm:pt>
    <dgm:pt modelId="{62279186-DD02-4F34-AFC7-B6433C35EA84}" type="pres">
      <dgm:prSet presAssocID="{464E7FD9-70A5-4769-A406-D168A7D30D2E}" presName="hierChild5" presStyleCnt="0"/>
      <dgm:spPr/>
    </dgm:pt>
    <dgm:pt modelId="{DDC016DA-7B51-4E7C-BF5F-2F768C3AA342}" type="pres">
      <dgm:prSet presAssocID="{CA5B7AF2-C62F-4181-8836-04225DFAB954}" presName="Name37" presStyleLbl="parChTrans1D2" presStyleIdx="4" presStyleCnt="7"/>
      <dgm:spPr/>
    </dgm:pt>
    <dgm:pt modelId="{DE70645A-3FA1-4F2D-9F32-B086138AD626}" type="pres">
      <dgm:prSet presAssocID="{25B7CA7A-1ED6-47A2-BDFB-17F9130A2AF9}" presName="hierRoot2" presStyleCnt="0">
        <dgm:presLayoutVars>
          <dgm:hierBranch val="init"/>
        </dgm:presLayoutVars>
      </dgm:prSet>
      <dgm:spPr/>
    </dgm:pt>
    <dgm:pt modelId="{C9298C33-DD2D-44D2-B51F-7A67F32C4377}" type="pres">
      <dgm:prSet presAssocID="{25B7CA7A-1ED6-47A2-BDFB-17F9130A2AF9}" presName="rootComposite" presStyleCnt="0"/>
      <dgm:spPr/>
    </dgm:pt>
    <dgm:pt modelId="{2A2A98E3-A3C9-4D27-91E1-080B91D7C4CC}" type="pres">
      <dgm:prSet presAssocID="{25B7CA7A-1ED6-47A2-BDFB-17F9130A2AF9}" presName="rootText" presStyleLbl="node2" presStyleIdx="4" presStyleCnt="6">
        <dgm:presLayoutVars>
          <dgm:chPref val="3"/>
        </dgm:presLayoutVars>
      </dgm:prSet>
      <dgm:spPr/>
    </dgm:pt>
    <dgm:pt modelId="{CF91C221-B25E-4138-ADBD-0F178E0ACD4D}" type="pres">
      <dgm:prSet presAssocID="{25B7CA7A-1ED6-47A2-BDFB-17F9130A2AF9}" presName="rootPict" presStyleLbl="alignImgPlace1" presStyleIdx="5" presStyleCnt="9"/>
      <dgm:spPr/>
    </dgm:pt>
    <dgm:pt modelId="{78777539-0A9B-415E-B96D-22035526FE74}" type="pres">
      <dgm:prSet presAssocID="{25B7CA7A-1ED6-47A2-BDFB-17F9130A2AF9}" presName="rootConnector" presStyleLbl="node2" presStyleIdx="4" presStyleCnt="6"/>
      <dgm:spPr/>
    </dgm:pt>
    <dgm:pt modelId="{E671166B-7209-4696-8CB0-8A4677C9CD8E}" type="pres">
      <dgm:prSet presAssocID="{25B7CA7A-1ED6-47A2-BDFB-17F9130A2AF9}" presName="hierChild4" presStyleCnt="0"/>
      <dgm:spPr/>
    </dgm:pt>
    <dgm:pt modelId="{9E7850B5-AFFA-4354-9B0B-379F5E81B9E0}" type="pres">
      <dgm:prSet presAssocID="{25B7CA7A-1ED6-47A2-BDFB-17F9130A2AF9}" presName="hierChild5" presStyleCnt="0"/>
      <dgm:spPr/>
    </dgm:pt>
    <dgm:pt modelId="{A33B769A-43F1-4875-9F66-1282F3DB397C}" type="pres">
      <dgm:prSet presAssocID="{05DB2F58-321F-49A6-8294-8E0F55A0423B}" presName="Name37" presStyleLbl="parChTrans1D2" presStyleIdx="5" presStyleCnt="7"/>
      <dgm:spPr/>
    </dgm:pt>
    <dgm:pt modelId="{46B37F0C-A117-4630-84E8-9B0360D13E87}" type="pres">
      <dgm:prSet presAssocID="{634E1E46-8E94-413D-A505-7ECB2FCD198B}" presName="hierRoot2" presStyleCnt="0">
        <dgm:presLayoutVars>
          <dgm:hierBranch val="init"/>
        </dgm:presLayoutVars>
      </dgm:prSet>
      <dgm:spPr/>
    </dgm:pt>
    <dgm:pt modelId="{213D4E88-9E4E-4DBF-B888-971E7485233B}" type="pres">
      <dgm:prSet presAssocID="{634E1E46-8E94-413D-A505-7ECB2FCD198B}" presName="rootComposite" presStyleCnt="0"/>
      <dgm:spPr/>
    </dgm:pt>
    <dgm:pt modelId="{D5A462AE-E38F-4AB5-9519-3D30B9B23496}" type="pres">
      <dgm:prSet presAssocID="{634E1E46-8E94-413D-A505-7ECB2FCD198B}" presName="rootText" presStyleLbl="node2" presStyleIdx="5" presStyleCnt="6">
        <dgm:presLayoutVars>
          <dgm:chPref val="3"/>
        </dgm:presLayoutVars>
      </dgm:prSet>
      <dgm:spPr/>
    </dgm:pt>
    <dgm:pt modelId="{28244D62-7CD2-4496-81A9-26BB97194A02}" type="pres">
      <dgm:prSet presAssocID="{634E1E46-8E94-413D-A505-7ECB2FCD198B}" presName="rootPict" presStyleLbl="alignImgPlace1" presStyleIdx="6" presStyleCnt="9"/>
      <dgm:spPr/>
    </dgm:pt>
    <dgm:pt modelId="{8553F2D5-B63D-454A-9418-B60BA957C19E}" type="pres">
      <dgm:prSet presAssocID="{634E1E46-8E94-413D-A505-7ECB2FCD198B}" presName="rootConnector" presStyleLbl="node2" presStyleIdx="5" presStyleCnt="6"/>
      <dgm:spPr/>
    </dgm:pt>
    <dgm:pt modelId="{683CFB2D-3BB9-4682-A880-629EB1F91608}" type="pres">
      <dgm:prSet presAssocID="{634E1E46-8E94-413D-A505-7ECB2FCD198B}" presName="hierChild4" presStyleCnt="0"/>
      <dgm:spPr/>
    </dgm:pt>
    <dgm:pt modelId="{CCFD1EAB-E230-447E-BC83-D51678A16577}" type="pres">
      <dgm:prSet presAssocID="{634E1E46-8E94-413D-A505-7ECB2FCD198B}" presName="hierChild5" presStyleCnt="0"/>
      <dgm:spPr/>
    </dgm:pt>
    <dgm:pt modelId="{DA060836-FA92-4C3A-BCA5-D1B283DC6CA0}" type="pres">
      <dgm:prSet presAssocID="{7D64F038-0CA3-47A3-A11B-EA8B47675326}" presName="hierChild3" presStyleCnt="0"/>
      <dgm:spPr/>
    </dgm:pt>
    <dgm:pt modelId="{F953E013-3D35-4715-98AB-02A0810F81EB}" type="pres">
      <dgm:prSet presAssocID="{53A89E3D-7DFA-45D0-9557-06C5FC6A2D38}" presName="Name111" presStyleLbl="parChTrans1D2" presStyleIdx="6" presStyleCnt="7"/>
      <dgm:spPr/>
    </dgm:pt>
    <dgm:pt modelId="{663EC3CD-38E0-49ED-A04F-1ABC99482C4A}" type="pres">
      <dgm:prSet presAssocID="{B519A9D7-7A69-4E46-BB0D-4AB330F22A14}" presName="hierRoot3" presStyleCnt="0">
        <dgm:presLayoutVars>
          <dgm:hierBranch val="init"/>
        </dgm:presLayoutVars>
      </dgm:prSet>
      <dgm:spPr/>
    </dgm:pt>
    <dgm:pt modelId="{CA1C4F0B-7FAB-405B-A702-F01872935810}" type="pres">
      <dgm:prSet presAssocID="{B519A9D7-7A69-4E46-BB0D-4AB330F22A14}" presName="rootComposite3" presStyleCnt="0"/>
      <dgm:spPr/>
    </dgm:pt>
    <dgm:pt modelId="{417278AD-3BE7-415D-9AAB-698A46BF72C3}" type="pres">
      <dgm:prSet presAssocID="{B519A9D7-7A69-4E46-BB0D-4AB330F22A14}" presName="rootText3" presStyleLbl="asst1" presStyleIdx="0" presStyleCnt="1">
        <dgm:presLayoutVars>
          <dgm:chPref val="3"/>
        </dgm:presLayoutVars>
      </dgm:prSet>
      <dgm:spPr/>
    </dgm:pt>
    <dgm:pt modelId="{4F4CC5DC-99E5-472D-A75D-0C7DCA51306C}" type="pres">
      <dgm:prSet presAssocID="{B519A9D7-7A69-4E46-BB0D-4AB330F22A14}" presName="rootPict3" presStyleLbl="alignImgPlace1" presStyleIdx="7" presStyleCnt="9"/>
      <dgm:spPr/>
    </dgm:pt>
    <dgm:pt modelId="{23EA8030-928F-4C35-B0AF-96FACB6CCF77}" type="pres">
      <dgm:prSet presAssocID="{B519A9D7-7A69-4E46-BB0D-4AB330F22A14}" presName="rootConnector3" presStyleLbl="asst1" presStyleIdx="0" presStyleCnt="1"/>
      <dgm:spPr/>
    </dgm:pt>
    <dgm:pt modelId="{8B0FDB89-AC4A-4CF4-BD44-D3E830FE96C5}" type="pres">
      <dgm:prSet presAssocID="{B519A9D7-7A69-4E46-BB0D-4AB330F22A14}" presName="hierChild6" presStyleCnt="0"/>
      <dgm:spPr/>
    </dgm:pt>
    <dgm:pt modelId="{5E512C26-6F0C-4AA7-9DD4-37F51BF3746A}" type="pres">
      <dgm:prSet presAssocID="{B519A9D7-7A69-4E46-BB0D-4AB330F22A14}" presName="hierChild7" presStyleCnt="0"/>
      <dgm:spPr/>
    </dgm:pt>
    <dgm:pt modelId="{D65682C3-77BC-4B65-B227-B693A164C98D}" type="pres">
      <dgm:prSet presAssocID="{1ECEA0CC-7EC4-4EBE-AE67-E76D53625E4E}" presName="hierRoot1" presStyleCnt="0">
        <dgm:presLayoutVars>
          <dgm:hierBranch val="init"/>
        </dgm:presLayoutVars>
      </dgm:prSet>
      <dgm:spPr/>
    </dgm:pt>
    <dgm:pt modelId="{AAD13881-F296-4249-BB50-D9593F20385A}" type="pres">
      <dgm:prSet presAssocID="{1ECEA0CC-7EC4-4EBE-AE67-E76D53625E4E}" presName="rootComposite1" presStyleCnt="0"/>
      <dgm:spPr/>
    </dgm:pt>
    <dgm:pt modelId="{134728BC-C24F-4BF5-BDC6-9AA06385A1AB}" type="pres">
      <dgm:prSet presAssocID="{1ECEA0CC-7EC4-4EBE-AE67-E76D53625E4E}" presName="rootText1" presStyleLbl="node0" presStyleIdx="1" presStyleCnt="2" custLinFactY="55111" custLinFactNeighborX="-48000" custLinFactNeighborY="100000">
        <dgm:presLayoutVars>
          <dgm:chPref val="3"/>
        </dgm:presLayoutVars>
      </dgm:prSet>
      <dgm:spPr/>
    </dgm:pt>
    <dgm:pt modelId="{13F65AA2-A8CF-47F4-A16D-F08A93933447}" type="pres">
      <dgm:prSet presAssocID="{1ECEA0CC-7EC4-4EBE-AE67-E76D53625E4E}" presName="rootPict1" presStyleLbl="alignImgPlace1" presStyleIdx="8" presStyleCnt="9" custLinFactX="-61787" custLinFactY="94474" custLinFactNeighborX="-100000" custLinFactNeighborY="100000"/>
      <dgm:spPr/>
    </dgm:pt>
    <dgm:pt modelId="{AA36F827-07EB-435A-82EF-A1DFD020BC16}" type="pres">
      <dgm:prSet presAssocID="{1ECEA0CC-7EC4-4EBE-AE67-E76D53625E4E}" presName="rootConnector1" presStyleLbl="node1" presStyleIdx="0" presStyleCnt="0"/>
      <dgm:spPr/>
    </dgm:pt>
    <dgm:pt modelId="{B8C60E5E-CFCC-44B4-8CFF-3E5D7CE2A4D8}" type="pres">
      <dgm:prSet presAssocID="{1ECEA0CC-7EC4-4EBE-AE67-E76D53625E4E}" presName="hierChild2" presStyleCnt="0"/>
      <dgm:spPr/>
    </dgm:pt>
    <dgm:pt modelId="{FC95A5B7-482C-4651-AF41-0557DC786D2E}" type="pres">
      <dgm:prSet presAssocID="{1ECEA0CC-7EC4-4EBE-AE67-E76D53625E4E}" presName="hierChild3" presStyleCnt="0"/>
      <dgm:spPr/>
    </dgm:pt>
  </dgm:ptLst>
  <dgm:cxnLst>
    <dgm:cxn modelId="{84121000-E637-4A8E-9A72-5FB6F57CB1BE}" srcId="{3F4C64E4-6073-4D81-BA7B-173B6B4CB649}" destId="{7D64F038-0CA3-47A3-A11B-EA8B47675326}" srcOrd="0" destOrd="0" parTransId="{EB1C6743-CA2B-4D26-A21C-70A8B08B3112}" sibTransId="{F9E296A7-613A-4794-BC71-5C096517CCE1}"/>
    <dgm:cxn modelId="{4C609F06-7064-485B-BDBC-9C660422AB24}" type="presOf" srcId="{B519A9D7-7A69-4E46-BB0D-4AB330F22A14}" destId="{23EA8030-928F-4C35-B0AF-96FACB6CCF77}" srcOrd="1" destOrd="0" presId="urn:microsoft.com/office/officeart/2005/8/layout/pictureOrgChart+Icon"/>
    <dgm:cxn modelId="{26A1D110-C37D-49DC-8DCE-38827E4D8155}" type="presOf" srcId="{CB3A6579-935D-4F76-8029-228FF873E382}" destId="{05E9076F-5EEF-4EBB-9C47-70795C7FC19A}" srcOrd="0" destOrd="0" presId="urn:microsoft.com/office/officeart/2005/8/layout/pictureOrgChart+Icon"/>
    <dgm:cxn modelId="{45043C13-1AF0-40B4-ABD7-60EA543FF549}" type="presOf" srcId="{CA5B7AF2-C62F-4181-8836-04225DFAB954}" destId="{DDC016DA-7B51-4E7C-BF5F-2F768C3AA342}" srcOrd="0" destOrd="0" presId="urn:microsoft.com/office/officeart/2005/8/layout/pictureOrgChart+Icon"/>
    <dgm:cxn modelId="{F35D3E20-B4BE-4383-BE34-BD96FCD2314A}" type="presOf" srcId="{25B7CA7A-1ED6-47A2-BDFB-17F9130A2AF9}" destId="{78777539-0A9B-415E-B96D-22035526FE74}" srcOrd="1" destOrd="0" presId="urn:microsoft.com/office/officeart/2005/8/layout/pictureOrgChart+Icon"/>
    <dgm:cxn modelId="{D7D9DB24-71E7-48A4-A988-971C92B0F39C}" type="presOf" srcId="{2F9A3225-57DC-425A-9DCB-4A340867E62B}" destId="{BBFD2525-14D2-42F9-8855-E8779484A6F2}" srcOrd="1" destOrd="0" presId="urn:microsoft.com/office/officeart/2005/8/layout/pictureOrgChart+Icon"/>
    <dgm:cxn modelId="{08CF0B28-8EF1-42AF-9988-392384558798}" type="presOf" srcId="{1ECEA0CC-7EC4-4EBE-AE67-E76D53625E4E}" destId="{134728BC-C24F-4BF5-BDC6-9AA06385A1AB}" srcOrd="0" destOrd="0" presId="urn:microsoft.com/office/officeart/2005/8/layout/pictureOrgChart+Icon"/>
    <dgm:cxn modelId="{1393F628-2B75-40D0-A820-DF7206B61E77}" type="presOf" srcId="{464E7FD9-70A5-4769-A406-D168A7D30D2E}" destId="{1872C104-9907-47C2-A69F-2640E56C5B21}" srcOrd="1" destOrd="0" presId="urn:microsoft.com/office/officeart/2005/8/layout/pictureOrgChart+Icon"/>
    <dgm:cxn modelId="{9A5BAF2A-078E-4C96-8574-844D0253564F}" srcId="{7D64F038-0CA3-47A3-A11B-EA8B47675326}" destId="{21691312-7113-4A29-852F-FC8C9DD44445}" srcOrd="1" destOrd="0" parTransId="{5FAE7725-ED3C-4D63-8B70-7573E8AF8C1E}" sibTransId="{FDFF72F7-D4E0-47A2-BA34-6D4AC8ED44A0}"/>
    <dgm:cxn modelId="{4D097C35-1EE5-4C42-BF15-E2AD3C99843A}" type="presOf" srcId="{05DB2F58-321F-49A6-8294-8E0F55A0423B}" destId="{A33B769A-43F1-4875-9F66-1282F3DB397C}" srcOrd="0" destOrd="0" presId="urn:microsoft.com/office/officeart/2005/8/layout/pictureOrgChart+Icon"/>
    <dgm:cxn modelId="{1DD8725F-DBEC-415D-AA25-A64D327AF348}" type="presOf" srcId="{7D64F038-0CA3-47A3-A11B-EA8B47675326}" destId="{082A5A7A-43A9-4C82-8CC2-B3573C9C6802}" srcOrd="1" destOrd="0" presId="urn:microsoft.com/office/officeart/2005/8/layout/pictureOrgChart+Icon"/>
    <dgm:cxn modelId="{0AF16344-0B1C-49C7-8613-BEFD02B1DAB3}" type="presOf" srcId="{3F4C64E4-6073-4D81-BA7B-173B6B4CB649}" destId="{B48502AC-84A8-4EE2-A1DA-2D4307B1E5E5}" srcOrd="0" destOrd="0" presId="urn:microsoft.com/office/officeart/2005/8/layout/pictureOrgChart+Icon"/>
    <dgm:cxn modelId="{92584F44-B459-4F34-A9A0-CD63842F4C3B}" srcId="{7D64F038-0CA3-47A3-A11B-EA8B47675326}" destId="{464E7FD9-70A5-4769-A406-D168A7D30D2E}" srcOrd="4" destOrd="0" parTransId="{CB3A6579-935D-4F76-8029-228FF873E382}" sibTransId="{8529C41D-14E7-4543-9D3B-7C891333E2D5}"/>
    <dgm:cxn modelId="{0F4AEF48-7F15-413B-AFF4-0FB6CD481416}" type="presOf" srcId="{5FAE7725-ED3C-4D63-8B70-7573E8AF8C1E}" destId="{EF40AB79-7ACD-4F02-BAF8-EE7C63AA86C8}" srcOrd="0" destOrd="0" presId="urn:microsoft.com/office/officeart/2005/8/layout/pictureOrgChart+Icon"/>
    <dgm:cxn modelId="{DD63A56F-739B-4272-A8A6-0A8623C837C3}" type="presOf" srcId="{464E7FD9-70A5-4769-A406-D168A7D30D2E}" destId="{FF3CFA94-DF96-4590-B313-D86B82207E7D}" srcOrd="0" destOrd="0" presId="urn:microsoft.com/office/officeart/2005/8/layout/pictureOrgChart+Icon"/>
    <dgm:cxn modelId="{2824D76F-237A-48E3-A83C-A3FBABDB06D5}" type="presOf" srcId="{21691312-7113-4A29-852F-FC8C9DD44445}" destId="{2396F834-EE88-44B4-A98B-A481127E2792}" srcOrd="1" destOrd="0" presId="urn:microsoft.com/office/officeart/2005/8/layout/pictureOrgChart+Icon"/>
    <dgm:cxn modelId="{4A8E7179-D5E3-471D-9503-0580DF95982C}" type="presOf" srcId="{655C97B2-3CDE-4EFD-8142-9BC4ADABAEB7}" destId="{473DEE2E-8B6D-49A4-93F2-C0F30B6528F1}" srcOrd="0" destOrd="0" presId="urn:microsoft.com/office/officeart/2005/8/layout/pictureOrgChart+Icon"/>
    <dgm:cxn modelId="{1864C17F-4327-494C-AED9-466550C84D9C}" type="presOf" srcId="{25B7CA7A-1ED6-47A2-BDFB-17F9130A2AF9}" destId="{2A2A98E3-A3C9-4D27-91E1-080B91D7C4CC}" srcOrd="0" destOrd="0" presId="urn:microsoft.com/office/officeart/2005/8/layout/pictureOrgChart+Icon"/>
    <dgm:cxn modelId="{BA31FC87-CC5C-4466-A2DF-3F70B3C23B75}" type="presOf" srcId="{655C97B2-3CDE-4EFD-8142-9BC4ADABAEB7}" destId="{F8FE4DDD-E599-457E-B0C9-D234BE186BDC}" srcOrd="1" destOrd="0" presId="urn:microsoft.com/office/officeart/2005/8/layout/pictureOrgChart+Icon"/>
    <dgm:cxn modelId="{04FDDA94-B02F-4259-B20E-404BA03B4F6C}" type="presOf" srcId="{B519A9D7-7A69-4E46-BB0D-4AB330F22A14}" destId="{417278AD-3BE7-415D-9AAB-698A46BF72C3}" srcOrd="0" destOrd="0" presId="urn:microsoft.com/office/officeart/2005/8/layout/pictureOrgChart+Icon"/>
    <dgm:cxn modelId="{FB8A2898-E086-41CB-B435-695013CD92E3}" srcId="{7D64F038-0CA3-47A3-A11B-EA8B47675326}" destId="{B519A9D7-7A69-4E46-BB0D-4AB330F22A14}" srcOrd="0" destOrd="0" parTransId="{53A89E3D-7DFA-45D0-9557-06C5FC6A2D38}" sibTransId="{64BE0347-CD4B-48FC-9630-3D0D0100A444}"/>
    <dgm:cxn modelId="{2143CB99-490E-43D7-92AE-5D8A4FE63077}" srcId="{7D64F038-0CA3-47A3-A11B-EA8B47675326}" destId="{634E1E46-8E94-413D-A505-7ECB2FCD198B}" srcOrd="6" destOrd="0" parTransId="{05DB2F58-321F-49A6-8294-8E0F55A0423B}" sibTransId="{79079ADF-4F2C-4C84-8330-B1657695AA6A}"/>
    <dgm:cxn modelId="{A2B6239D-594D-4B54-A194-28DEC168BC85}" type="presOf" srcId="{634E1E46-8E94-413D-A505-7ECB2FCD198B}" destId="{8553F2D5-B63D-454A-9418-B60BA957C19E}" srcOrd="1" destOrd="0" presId="urn:microsoft.com/office/officeart/2005/8/layout/pictureOrgChart+Icon"/>
    <dgm:cxn modelId="{2E8045A1-B844-4198-89D4-FB04F6A1003E}" type="presOf" srcId="{53A89E3D-7DFA-45D0-9557-06C5FC6A2D38}" destId="{F953E013-3D35-4715-98AB-02A0810F81EB}" srcOrd="0" destOrd="0" presId="urn:microsoft.com/office/officeart/2005/8/layout/pictureOrgChart+Icon"/>
    <dgm:cxn modelId="{9016F4B1-A8BC-4D6E-B061-337BF7FEF13D}" type="presOf" srcId="{7D64F038-0CA3-47A3-A11B-EA8B47675326}" destId="{01B7079F-DC46-4110-AA82-A4BB2DFA6B58}" srcOrd="0" destOrd="0" presId="urn:microsoft.com/office/officeart/2005/8/layout/pictureOrgChart+Icon"/>
    <dgm:cxn modelId="{FDBFF7B5-B061-4B30-A2E3-3ABA8442DE97}" srcId="{7D64F038-0CA3-47A3-A11B-EA8B47675326}" destId="{2F9A3225-57DC-425A-9DCB-4A340867E62B}" srcOrd="3" destOrd="0" parTransId="{B450672F-9124-42E8-AF84-46898D47AC92}" sibTransId="{1FE3BDBA-6390-4A2A-B485-2B32946BC8CE}"/>
    <dgm:cxn modelId="{CD538DBE-5A9B-4474-B91F-086D1B2433D2}" type="presOf" srcId="{21691312-7113-4A29-852F-FC8C9DD44445}" destId="{091429CE-060C-4792-BD29-983A99049260}" srcOrd="0" destOrd="0" presId="urn:microsoft.com/office/officeart/2005/8/layout/pictureOrgChart+Icon"/>
    <dgm:cxn modelId="{03A2ADBF-A925-4BA0-AE53-C0A08060B186}" type="presOf" srcId="{CEE67129-D6F2-4FD3-91CB-14598A99B6B9}" destId="{1D474465-B312-4D0C-A95A-6E17871A5E75}" srcOrd="0" destOrd="0" presId="urn:microsoft.com/office/officeart/2005/8/layout/pictureOrgChart+Icon"/>
    <dgm:cxn modelId="{1E5D9ECB-4750-488C-B9B1-6413BC011701}" srcId="{7D64F038-0CA3-47A3-A11B-EA8B47675326}" destId="{655C97B2-3CDE-4EFD-8142-9BC4ADABAEB7}" srcOrd="2" destOrd="0" parTransId="{CEE67129-D6F2-4FD3-91CB-14598A99B6B9}" sibTransId="{1C0BED7D-5041-4696-B334-B2A634199386}"/>
    <dgm:cxn modelId="{19DE07CD-1FCB-438E-9DCF-B46EF1802744}" type="presOf" srcId="{2F9A3225-57DC-425A-9DCB-4A340867E62B}" destId="{A349F780-10AF-4B49-815A-0AEA0170EB1E}" srcOrd="0" destOrd="0" presId="urn:microsoft.com/office/officeart/2005/8/layout/pictureOrgChart+Icon"/>
    <dgm:cxn modelId="{2B8D28DE-175D-42DA-AB2A-651429D6F956}" srcId="{3F4C64E4-6073-4D81-BA7B-173B6B4CB649}" destId="{1ECEA0CC-7EC4-4EBE-AE67-E76D53625E4E}" srcOrd="1" destOrd="0" parTransId="{05D89F2E-1D88-4726-95DB-4F2372A85A5D}" sibTransId="{1B57FD17-0C93-4714-BAA4-65A267F97267}"/>
    <dgm:cxn modelId="{95886BE3-8F1D-44FA-84C7-C4D2DD6FEBDF}" type="presOf" srcId="{1ECEA0CC-7EC4-4EBE-AE67-E76D53625E4E}" destId="{AA36F827-07EB-435A-82EF-A1DFD020BC16}" srcOrd="1" destOrd="0" presId="urn:microsoft.com/office/officeart/2005/8/layout/pictureOrgChart+Icon"/>
    <dgm:cxn modelId="{2D14BCE5-74FC-473E-AA53-8915031D27E0}" type="presOf" srcId="{634E1E46-8E94-413D-A505-7ECB2FCD198B}" destId="{D5A462AE-E38F-4AB5-9519-3D30B9B23496}" srcOrd="0" destOrd="0" presId="urn:microsoft.com/office/officeart/2005/8/layout/pictureOrgChart+Icon"/>
    <dgm:cxn modelId="{67A351F0-BF87-498C-B97B-907EC9E61B96}" srcId="{7D64F038-0CA3-47A3-A11B-EA8B47675326}" destId="{25B7CA7A-1ED6-47A2-BDFB-17F9130A2AF9}" srcOrd="5" destOrd="0" parTransId="{CA5B7AF2-C62F-4181-8836-04225DFAB954}" sibTransId="{5F16C164-C017-4375-8EC5-9BBEDBC5BF5B}"/>
    <dgm:cxn modelId="{92DA3BFB-08D4-4DBD-AC63-771F249E4BDB}" type="presOf" srcId="{B450672F-9124-42E8-AF84-46898D47AC92}" destId="{A35FDF30-BB63-45EC-9001-3ECAB1D52E5C}" srcOrd="0" destOrd="0" presId="urn:microsoft.com/office/officeart/2005/8/layout/pictureOrgChart+Icon"/>
    <dgm:cxn modelId="{CEB9F2F1-707D-4D58-802C-F11057FA388A}" type="presParOf" srcId="{B48502AC-84A8-4EE2-A1DA-2D4307B1E5E5}" destId="{2BD528F6-E349-4C63-905B-8AF7555F0470}" srcOrd="0" destOrd="0" presId="urn:microsoft.com/office/officeart/2005/8/layout/pictureOrgChart+Icon"/>
    <dgm:cxn modelId="{38EC9919-FFC6-4A57-B4FE-C577FAE9C2C1}" type="presParOf" srcId="{2BD528F6-E349-4C63-905B-8AF7555F0470}" destId="{31F6CE6F-7DFA-417A-9D0D-2CDE99314719}" srcOrd="0" destOrd="0" presId="urn:microsoft.com/office/officeart/2005/8/layout/pictureOrgChart+Icon"/>
    <dgm:cxn modelId="{E0CDC377-AA9E-47E1-8DF1-A85804296B31}" type="presParOf" srcId="{31F6CE6F-7DFA-417A-9D0D-2CDE99314719}" destId="{01B7079F-DC46-4110-AA82-A4BB2DFA6B58}" srcOrd="0" destOrd="0" presId="urn:microsoft.com/office/officeart/2005/8/layout/pictureOrgChart+Icon"/>
    <dgm:cxn modelId="{67E501BD-F044-4781-9A5A-34ACA40611D3}" type="presParOf" srcId="{31F6CE6F-7DFA-417A-9D0D-2CDE99314719}" destId="{68083CCE-D622-4768-B1F3-9678F1BB770E}" srcOrd="1" destOrd="0" presId="urn:microsoft.com/office/officeart/2005/8/layout/pictureOrgChart+Icon"/>
    <dgm:cxn modelId="{81D1CCBB-EAB5-46E3-916D-CDFDA00400C3}" type="presParOf" srcId="{31F6CE6F-7DFA-417A-9D0D-2CDE99314719}" destId="{082A5A7A-43A9-4C82-8CC2-B3573C9C6802}" srcOrd="2" destOrd="0" presId="urn:microsoft.com/office/officeart/2005/8/layout/pictureOrgChart+Icon"/>
    <dgm:cxn modelId="{23A522D1-1763-4B52-95CA-582002DEE876}" type="presParOf" srcId="{2BD528F6-E349-4C63-905B-8AF7555F0470}" destId="{2E63186A-BD2F-4D54-B88A-DFE933411144}" srcOrd="1" destOrd="0" presId="urn:microsoft.com/office/officeart/2005/8/layout/pictureOrgChart+Icon"/>
    <dgm:cxn modelId="{C80FA303-91B0-49D1-8AC1-19321552313F}" type="presParOf" srcId="{2E63186A-BD2F-4D54-B88A-DFE933411144}" destId="{EF40AB79-7ACD-4F02-BAF8-EE7C63AA86C8}" srcOrd="0" destOrd="0" presId="urn:microsoft.com/office/officeart/2005/8/layout/pictureOrgChart+Icon"/>
    <dgm:cxn modelId="{277C62E6-EF2E-4EAC-8A74-0B2F2C45BC10}" type="presParOf" srcId="{2E63186A-BD2F-4D54-B88A-DFE933411144}" destId="{8E5C10A5-7FC4-45E1-9B2C-8F2D7C956084}" srcOrd="1" destOrd="0" presId="urn:microsoft.com/office/officeart/2005/8/layout/pictureOrgChart+Icon"/>
    <dgm:cxn modelId="{71057A5D-BE33-40A6-8AC3-35FF5A9CD82B}" type="presParOf" srcId="{8E5C10A5-7FC4-45E1-9B2C-8F2D7C956084}" destId="{09562F16-2CC9-42A1-AA6A-E687E3AB0EA2}" srcOrd="0" destOrd="0" presId="urn:microsoft.com/office/officeart/2005/8/layout/pictureOrgChart+Icon"/>
    <dgm:cxn modelId="{145454CF-D480-4954-9CD1-552F8BA91EF7}" type="presParOf" srcId="{09562F16-2CC9-42A1-AA6A-E687E3AB0EA2}" destId="{091429CE-060C-4792-BD29-983A99049260}" srcOrd="0" destOrd="0" presId="urn:microsoft.com/office/officeart/2005/8/layout/pictureOrgChart+Icon"/>
    <dgm:cxn modelId="{91231C2A-FF6F-47FF-9248-F2D47EAD953D}" type="presParOf" srcId="{09562F16-2CC9-42A1-AA6A-E687E3AB0EA2}" destId="{8A873597-A97C-47E9-A080-DCE2580FDC39}" srcOrd="1" destOrd="0" presId="urn:microsoft.com/office/officeart/2005/8/layout/pictureOrgChart+Icon"/>
    <dgm:cxn modelId="{EE3337B1-E6A2-468A-9AE8-1252216AC8C5}" type="presParOf" srcId="{09562F16-2CC9-42A1-AA6A-E687E3AB0EA2}" destId="{2396F834-EE88-44B4-A98B-A481127E2792}" srcOrd="2" destOrd="0" presId="urn:microsoft.com/office/officeart/2005/8/layout/pictureOrgChart+Icon"/>
    <dgm:cxn modelId="{37C01D7C-299A-4952-822C-8BEE31BD4CA9}" type="presParOf" srcId="{8E5C10A5-7FC4-45E1-9B2C-8F2D7C956084}" destId="{D0446423-8CAA-42A8-8E6C-4DE0F392A90C}" srcOrd="1" destOrd="0" presId="urn:microsoft.com/office/officeart/2005/8/layout/pictureOrgChart+Icon"/>
    <dgm:cxn modelId="{DA0F8E82-392D-4C2A-AFD4-8B84010E8946}" type="presParOf" srcId="{8E5C10A5-7FC4-45E1-9B2C-8F2D7C956084}" destId="{855D5713-F62A-4850-9306-3155418AC702}" srcOrd="2" destOrd="0" presId="urn:microsoft.com/office/officeart/2005/8/layout/pictureOrgChart+Icon"/>
    <dgm:cxn modelId="{F13FCE7D-2B85-4A7C-BA22-719B7DC9D1F0}" type="presParOf" srcId="{2E63186A-BD2F-4D54-B88A-DFE933411144}" destId="{1D474465-B312-4D0C-A95A-6E17871A5E75}" srcOrd="2" destOrd="0" presId="urn:microsoft.com/office/officeart/2005/8/layout/pictureOrgChart+Icon"/>
    <dgm:cxn modelId="{2C384CBC-E322-41C5-B424-821596D4E2AD}" type="presParOf" srcId="{2E63186A-BD2F-4D54-B88A-DFE933411144}" destId="{03371313-3619-4940-8AD9-02E132307C56}" srcOrd="3" destOrd="0" presId="urn:microsoft.com/office/officeart/2005/8/layout/pictureOrgChart+Icon"/>
    <dgm:cxn modelId="{674066BE-D701-4EC7-BE02-FC637A954932}" type="presParOf" srcId="{03371313-3619-4940-8AD9-02E132307C56}" destId="{24973FF4-440C-44D8-8EFF-7D93B73D494F}" srcOrd="0" destOrd="0" presId="urn:microsoft.com/office/officeart/2005/8/layout/pictureOrgChart+Icon"/>
    <dgm:cxn modelId="{BB7D19B4-FF20-49E0-9C9E-A2DBD17F43CF}" type="presParOf" srcId="{24973FF4-440C-44D8-8EFF-7D93B73D494F}" destId="{473DEE2E-8B6D-49A4-93F2-C0F30B6528F1}" srcOrd="0" destOrd="0" presId="urn:microsoft.com/office/officeart/2005/8/layout/pictureOrgChart+Icon"/>
    <dgm:cxn modelId="{1D749835-23C3-4788-8EA4-23C2B777E53A}" type="presParOf" srcId="{24973FF4-440C-44D8-8EFF-7D93B73D494F}" destId="{3FABE3E9-0178-4D0E-8708-68082DD327B4}" srcOrd="1" destOrd="0" presId="urn:microsoft.com/office/officeart/2005/8/layout/pictureOrgChart+Icon"/>
    <dgm:cxn modelId="{6F92CB5B-3812-4A3D-9E38-AD102C04C4B3}" type="presParOf" srcId="{24973FF4-440C-44D8-8EFF-7D93B73D494F}" destId="{F8FE4DDD-E599-457E-B0C9-D234BE186BDC}" srcOrd="2" destOrd="0" presId="urn:microsoft.com/office/officeart/2005/8/layout/pictureOrgChart+Icon"/>
    <dgm:cxn modelId="{C2DB7292-0965-4A8F-9016-AA6D471B9B02}" type="presParOf" srcId="{03371313-3619-4940-8AD9-02E132307C56}" destId="{65EBED8F-15E6-4A1E-8BE0-6933E1B94902}" srcOrd="1" destOrd="0" presId="urn:microsoft.com/office/officeart/2005/8/layout/pictureOrgChart+Icon"/>
    <dgm:cxn modelId="{AE135991-3F8C-4316-9307-599D79CAAE61}" type="presParOf" srcId="{03371313-3619-4940-8AD9-02E132307C56}" destId="{6157FA62-D553-41E2-B6CF-C8E4EFFFDBD0}" srcOrd="2" destOrd="0" presId="urn:microsoft.com/office/officeart/2005/8/layout/pictureOrgChart+Icon"/>
    <dgm:cxn modelId="{9D02AE11-E86C-45E6-8B81-5B6A00391B0E}" type="presParOf" srcId="{2E63186A-BD2F-4D54-B88A-DFE933411144}" destId="{A35FDF30-BB63-45EC-9001-3ECAB1D52E5C}" srcOrd="4" destOrd="0" presId="urn:microsoft.com/office/officeart/2005/8/layout/pictureOrgChart+Icon"/>
    <dgm:cxn modelId="{B9C6AA8B-2AAE-4AB6-802A-DB9A2B8EB3E5}" type="presParOf" srcId="{2E63186A-BD2F-4D54-B88A-DFE933411144}" destId="{18FEE503-6621-4B1E-895F-94C6489F292D}" srcOrd="5" destOrd="0" presId="urn:microsoft.com/office/officeart/2005/8/layout/pictureOrgChart+Icon"/>
    <dgm:cxn modelId="{0ED6F5A6-FD63-49DF-AC4A-907066264C64}" type="presParOf" srcId="{18FEE503-6621-4B1E-895F-94C6489F292D}" destId="{935D08AA-3C48-44AE-B8D4-34773E258B35}" srcOrd="0" destOrd="0" presId="urn:microsoft.com/office/officeart/2005/8/layout/pictureOrgChart+Icon"/>
    <dgm:cxn modelId="{E2902F7E-F12A-43F3-B028-30873F44F6E7}" type="presParOf" srcId="{935D08AA-3C48-44AE-B8D4-34773E258B35}" destId="{A349F780-10AF-4B49-815A-0AEA0170EB1E}" srcOrd="0" destOrd="0" presId="urn:microsoft.com/office/officeart/2005/8/layout/pictureOrgChart+Icon"/>
    <dgm:cxn modelId="{D127769B-9719-41F0-BD3E-3646F6D5E19E}" type="presParOf" srcId="{935D08AA-3C48-44AE-B8D4-34773E258B35}" destId="{1314A6F3-971B-46A3-971B-2CFB91E9DA8B}" srcOrd="1" destOrd="0" presId="urn:microsoft.com/office/officeart/2005/8/layout/pictureOrgChart+Icon"/>
    <dgm:cxn modelId="{8B775289-8B29-4C77-B515-B3B598D47C2C}" type="presParOf" srcId="{935D08AA-3C48-44AE-B8D4-34773E258B35}" destId="{BBFD2525-14D2-42F9-8855-E8779484A6F2}" srcOrd="2" destOrd="0" presId="urn:microsoft.com/office/officeart/2005/8/layout/pictureOrgChart+Icon"/>
    <dgm:cxn modelId="{4D94E919-7AB3-4BD0-9AD7-2DA1A993A93B}" type="presParOf" srcId="{18FEE503-6621-4B1E-895F-94C6489F292D}" destId="{EBCE037D-8579-44EE-B3EA-6300E0484100}" srcOrd="1" destOrd="0" presId="urn:microsoft.com/office/officeart/2005/8/layout/pictureOrgChart+Icon"/>
    <dgm:cxn modelId="{AD75F1A9-4ADE-451F-A207-14C303350415}" type="presParOf" srcId="{18FEE503-6621-4B1E-895F-94C6489F292D}" destId="{B88A067C-E67B-4340-B460-2C3A88D7FADA}" srcOrd="2" destOrd="0" presId="urn:microsoft.com/office/officeart/2005/8/layout/pictureOrgChart+Icon"/>
    <dgm:cxn modelId="{CB9B1864-AD81-42EA-81F8-0591661D32C4}" type="presParOf" srcId="{2E63186A-BD2F-4D54-B88A-DFE933411144}" destId="{05E9076F-5EEF-4EBB-9C47-70795C7FC19A}" srcOrd="6" destOrd="0" presId="urn:microsoft.com/office/officeart/2005/8/layout/pictureOrgChart+Icon"/>
    <dgm:cxn modelId="{CD893E74-7327-45A9-AFBD-6285F618DA79}" type="presParOf" srcId="{2E63186A-BD2F-4D54-B88A-DFE933411144}" destId="{41366DA4-AB54-4E2D-AA3F-00D0310AF35C}" srcOrd="7" destOrd="0" presId="urn:microsoft.com/office/officeart/2005/8/layout/pictureOrgChart+Icon"/>
    <dgm:cxn modelId="{DACDAB23-EA22-41E1-9C73-28071926281D}" type="presParOf" srcId="{41366DA4-AB54-4E2D-AA3F-00D0310AF35C}" destId="{FE3EE102-C572-4A99-95EC-516F703D4595}" srcOrd="0" destOrd="0" presId="urn:microsoft.com/office/officeart/2005/8/layout/pictureOrgChart+Icon"/>
    <dgm:cxn modelId="{8BCAC759-5E6C-4741-ABD5-256D2F9AE91D}" type="presParOf" srcId="{FE3EE102-C572-4A99-95EC-516F703D4595}" destId="{FF3CFA94-DF96-4590-B313-D86B82207E7D}" srcOrd="0" destOrd="0" presId="urn:microsoft.com/office/officeart/2005/8/layout/pictureOrgChart+Icon"/>
    <dgm:cxn modelId="{A214260F-DC44-4F0A-B186-7DDDE7C8DA4D}" type="presParOf" srcId="{FE3EE102-C572-4A99-95EC-516F703D4595}" destId="{81008472-645F-49F9-ACEE-3015A5BD964F}" srcOrd="1" destOrd="0" presId="urn:microsoft.com/office/officeart/2005/8/layout/pictureOrgChart+Icon"/>
    <dgm:cxn modelId="{D84F688D-0BE1-4301-8E01-4C2226AD230D}" type="presParOf" srcId="{FE3EE102-C572-4A99-95EC-516F703D4595}" destId="{1872C104-9907-47C2-A69F-2640E56C5B21}" srcOrd="2" destOrd="0" presId="urn:microsoft.com/office/officeart/2005/8/layout/pictureOrgChart+Icon"/>
    <dgm:cxn modelId="{A78F02C7-86C1-42E3-919B-C5710C3689F4}" type="presParOf" srcId="{41366DA4-AB54-4E2D-AA3F-00D0310AF35C}" destId="{C04761FE-27E7-4E4C-9321-4045ECB8AE08}" srcOrd="1" destOrd="0" presId="urn:microsoft.com/office/officeart/2005/8/layout/pictureOrgChart+Icon"/>
    <dgm:cxn modelId="{A8417A93-0BC1-4097-9605-7F547DAF823E}" type="presParOf" srcId="{41366DA4-AB54-4E2D-AA3F-00D0310AF35C}" destId="{62279186-DD02-4F34-AFC7-B6433C35EA84}" srcOrd="2" destOrd="0" presId="urn:microsoft.com/office/officeart/2005/8/layout/pictureOrgChart+Icon"/>
    <dgm:cxn modelId="{F5647897-BB85-47D5-8F14-C08A8DA256D0}" type="presParOf" srcId="{2E63186A-BD2F-4D54-B88A-DFE933411144}" destId="{DDC016DA-7B51-4E7C-BF5F-2F768C3AA342}" srcOrd="8" destOrd="0" presId="urn:microsoft.com/office/officeart/2005/8/layout/pictureOrgChart+Icon"/>
    <dgm:cxn modelId="{82B9DA8D-5A41-4015-BEAA-8B23BC09CB09}" type="presParOf" srcId="{2E63186A-BD2F-4D54-B88A-DFE933411144}" destId="{DE70645A-3FA1-4F2D-9F32-B086138AD626}" srcOrd="9" destOrd="0" presId="urn:microsoft.com/office/officeart/2005/8/layout/pictureOrgChart+Icon"/>
    <dgm:cxn modelId="{9960D36F-0CD3-4482-9047-8B27FD930B56}" type="presParOf" srcId="{DE70645A-3FA1-4F2D-9F32-B086138AD626}" destId="{C9298C33-DD2D-44D2-B51F-7A67F32C4377}" srcOrd="0" destOrd="0" presId="urn:microsoft.com/office/officeart/2005/8/layout/pictureOrgChart+Icon"/>
    <dgm:cxn modelId="{65AF41F8-77D1-428B-B8AF-AC7BAC716BDC}" type="presParOf" srcId="{C9298C33-DD2D-44D2-B51F-7A67F32C4377}" destId="{2A2A98E3-A3C9-4D27-91E1-080B91D7C4CC}" srcOrd="0" destOrd="0" presId="urn:microsoft.com/office/officeart/2005/8/layout/pictureOrgChart+Icon"/>
    <dgm:cxn modelId="{C0340AFF-2468-4763-96AE-BDF9E320A930}" type="presParOf" srcId="{C9298C33-DD2D-44D2-B51F-7A67F32C4377}" destId="{CF91C221-B25E-4138-ADBD-0F178E0ACD4D}" srcOrd="1" destOrd="0" presId="urn:microsoft.com/office/officeart/2005/8/layout/pictureOrgChart+Icon"/>
    <dgm:cxn modelId="{D4F67AE7-0766-47C5-B8BD-57CBA4033C35}" type="presParOf" srcId="{C9298C33-DD2D-44D2-B51F-7A67F32C4377}" destId="{78777539-0A9B-415E-B96D-22035526FE74}" srcOrd="2" destOrd="0" presId="urn:microsoft.com/office/officeart/2005/8/layout/pictureOrgChart+Icon"/>
    <dgm:cxn modelId="{391C3227-3F48-4E80-9271-97BA3EA0E9E0}" type="presParOf" srcId="{DE70645A-3FA1-4F2D-9F32-B086138AD626}" destId="{E671166B-7209-4696-8CB0-8A4677C9CD8E}" srcOrd="1" destOrd="0" presId="urn:microsoft.com/office/officeart/2005/8/layout/pictureOrgChart+Icon"/>
    <dgm:cxn modelId="{BA160364-78B0-4078-8C4B-0C2F18DD7852}" type="presParOf" srcId="{DE70645A-3FA1-4F2D-9F32-B086138AD626}" destId="{9E7850B5-AFFA-4354-9B0B-379F5E81B9E0}" srcOrd="2" destOrd="0" presId="urn:microsoft.com/office/officeart/2005/8/layout/pictureOrgChart+Icon"/>
    <dgm:cxn modelId="{390575A9-FC81-4DA9-A30E-8D13EA08B99E}" type="presParOf" srcId="{2E63186A-BD2F-4D54-B88A-DFE933411144}" destId="{A33B769A-43F1-4875-9F66-1282F3DB397C}" srcOrd="10" destOrd="0" presId="urn:microsoft.com/office/officeart/2005/8/layout/pictureOrgChart+Icon"/>
    <dgm:cxn modelId="{08D2AC34-182A-41D7-BBC4-F4D44B694EAF}" type="presParOf" srcId="{2E63186A-BD2F-4D54-B88A-DFE933411144}" destId="{46B37F0C-A117-4630-84E8-9B0360D13E87}" srcOrd="11" destOrd="0" presId="urn:microsoft.com/office/officeart/2005/8/layout/pictureOrgChart+Icon"/>
    <dgm:cxn modelId="{2F644818-A9B9-4718-883C-C62D9C45E71E}" type="presParOf" srcId="{46B37F0C-A117-4630-84E8-9B0360D13E87}" destId="{213D4E88-9E4E-4DBF-B888-971E7485233B}" srcOrd="0" destOrd="0" presId="urn:microsoft.com/office/officeart/2005/8/layout/pictureOrgChart+Icon"/>
    <dgm:cxn modelId="{8CBA857F-AB1C-4FDC-8D1B-F1A609D9BB9B}" type="presParOf" srcId="{213D4E88-9E4E-4DBF-B888-971E7485233B}" destId="{D5A462AE-E38F-4AB5-9519-3D30B9B23496}" srcOrd="0" destOrd="0" presId="urn:microsoft.com/office/officeart/2005/8/layout/pictureOrgChart+Icon"/>
    <dgm:cxn modelId="{0B9A94E5-25F8-42CC-A278-AC0FB4E0987D}" type="presParOf" srcId="{213D4E88-9E4E-4DBF-B888-971E7485233B}" destId="{28244D62-7CD2-4496-81A9-26BB97194A02}" srcOrd="1" destOrd="0" presId="urn:microsoft.com/office/officeart/2005/8/layout/pictureOrgChart+Icon"/>
    <dgm:cxn modelId="{A662FEA7-71C8-4BEF-896E-CFE400F9D3EC}" type="presParOf" srcId="{213D4E88-9E4E-4DBF-B888-971E7485233B}" destId="{8553F2D5-B63D-454A-9418-B60BA957C19E}" srcOrd="2" destOrd="0" presId="urn:microsoft.com/office/officeart/2005/8/layout/pictureOrgChart+Icon"/>
    <dgm:cxn modelId="{E9071B3B-9A29-4AEE-BB32-977352BC6BBC}" type="presParOf" srcId="{46B37F0C-A117-4630-84E8-9B0360D13E87}" destId="{683CFB2D-3BB9-4682-A880-629EB1F91608}" srcOrd="1" destOrd="0" presId="urn:microsoft.com/office/officeart/2005/8/layout/pictureOrgChart+Icon"/>
    <dgm:cxn modelId="{5441C784-D059-433E-8321-F5C7E1928655}" type="presParOf" srcId="{46B37F0C-A117-4630-84E8-9B0360D13E87}" destId="{CCFD1EAB-E230-447E-BC83-D51678A16577}" srcOrd="2" destOrd="0" presId="urn:microsoft.com/office/officeart/2005/8/layout/pictureOrgChart+Icon"/>
    <dgm:cxn modelId="{4F48BFBB-3F72-4B96-A418-390BBDA93D58}" type="presParOf" srcId="{2BD528F6-E349-4C63-905B-8AF7555F0470}" destId="{DA060836-FA92-4C3A-BCA5-D1B283DC6CA0}" srcOrd="2" destOrd="0" presId="urn:microsoft.com/office/officeart/2005/8/layout/pictureOrgChart+Icon"/>
    <dgm:cxn modelId="{28F487D5-E691-483C-9D96-E8F92B02CB0D}" type="presParOf" srcId="{DA060836-FA92-4C3A-BCA5-D1B283DC6CA0}" destId="{F953E013-3D35-4715-98AB-02A0810F81EB}" srcOrd="0" destOrd="0" presId="urn:microsoft.com/office/officeart/2005/8/layout/pictureOrgChart+Icon"/>
    <dgm:cxn modelId="{C77B8B06-2019-4ECB-9B87-ECC05EA21A27}" type="presParOf" srcId="{DA060836-FA92-4C3A-BCA5-D1B283DC6CA0}" destId="{663EC3CD-38E0-49ED-A04F-1ABC99482C4A}" srcOrd="1" destOrd="0" presId="urn:microsoft.com/office/officeart/2005/8/layout/pictureOrgChart+Icon"/>
    <dgm:cxn modelId="{8955B478-BD93-4A46-87CE-3C6345352105}" type="presParOf" srcId="{663EC3CD-38E0-49ED-A04F-1ABC99482C4A}" destId="{CA1C4F0B-7FAB-405B-A702-F01872935810}" srcOrd="0" destOrd="0" presId="urn:microsoft.com/office/officeart/2005/8/layout/pictureOrgChart+Icon"/>
    <dgm:cxn modelId="{22D0BB0E-2AD7-4103-B69B-3AF2E0E29B62}" type="presParOf" srcId="{CA1C4F0B-7FAB-405B-A702-F01872935810}" destId="{417278AD-3BE7-415D-9AAB-698A46BF72C3}" srcOrd="0" destOrd="0" presId="urn:microsoft.com/office/officeart/2005/8/layout/pictureOrgChart+Icon"/>
    <dgm:cxn modelId="{68BCAD74-FE1A-4046-BEDA-D8EC3FF565C2}" type="presParOf" srcId="{CA1C4F0B-7FAB-405B-A702-F01872935810}" destId="{4F4CC5DC-99E5-472D-A75D-0C7DCA51306C}" srcOrd="1" destOrd="0" presId="urn:microsoft.com/office/officeart/2005/8/layout/pictureOrgChart+Icon"/>
    <dgm:cxn modelId="{9A3960A1-436A-4305-BC5C-90F006A893F8}" type="presParOf" srcId="{CA1C4F0B-7FAB-405B-A702-F01872935810}" destId="{23EA8030-928F-4C35-B0AF-96FACB6CCF77}" srcOrd="2" destOrd="0" presId="urn:microsoft.com/office/officeart/2005/8/layout/pictureOrgChart+Icon"/>
    <dgm:cxn modelId="{BBBE3F18-061A-422B-A28A-B368051EA38C}" type="presParOf" srcId="{663EC3CD-38E0-49ED-A04F-1ABC99482C4A}" destId="{8B0FDB89-AC4A-4CF4-BD44-D3E830FE96C5}" srcOrd="1" destOrd="0" presId="urn:microsoft.com/office/officeart/2005/8/layout/pictureOrgChart+Icon"/>
    <dgm:cxn modelId="{3F8D9423-5A3A-4EAA-8E83-2D3AB3FBB114}" type="presParOf" srcId="{663EC3CD-38E0-49ED-A04F-1ABC99482C4A}" destId="{5E512C26-6F0C-4AA7-9DD4-37F51BF3746A}" srcOrd="2" destOrd="0" presId="urn:microsoft.com/office/officeart/2005/8/layout/pictureOrgChart+Icon"/>
    <dgm:cxn modelId="{8A76DC26-BEB9-45E0-A1F6-59E875FB57C2}" type="presParOf" srcId="{B48502AC-84A8-4EE2-A1DA-2D4307B1E5E5}" destId="{D65682C3-77BC-4B65-B227-B693A164C98D}" srcOrd="1" destOrd="0" presId="urn:microsoft.com/office/officeart/2005/8/layout/pictureOrgChart+Icon"/>
    <dgm:cxn modelId="{EAD3DDBC-D412-4956-8508-119DBE9766D5}" type="presParOf" srcId="{D65682C3-77BC-4B65-B227-B693A164C98D}" destId="{AAD13881-F296-4249-BB50-D9593F20385A}" srcOrd="0" destOrd="0" presId="urn:microsoft.com/office/officeart/2005/8/layout/pictureOrgChart+Icon"/>
    <dgm:cxn modelId="{6B8C5022-8285-4AF0-9305-FEC57AE58918}" type="presParOf" srcId="{AAD13881-F296-4249-BB50-D9593F20385A}" destId="{134728BC-C24F-4BF5-BDC6-9AA06385A1AB}" srcOrd="0" destOrd="0" presId="urn:microsoft.com/office/officeart/2005/8/layout/pictureOrgChart+Icon"/>
    <dgm:cxn modelId="{E0989ACC-F0F2-4A3C-9702-AD1FCC075AAC}" type="presParOf" srcId="{AAD13881-F296-4249-BB50-D9593F20385A}" destId="{13F65AA2-A8CF-47F4-A16D-F08A93933447}" srcOrd="1" destOrd="0" presId="urn:microsoft.com/office/officeart/2005/8/layout/pictureOrgChart+Icon"/>
    <dgm:cxn modelId="{A85FFA34-08AB-4141-8F2A-E1A57F5F8841}" type="presParOf" srcId="{AAD13881-F296-4249-BB50-D9593F20385A}" destId="{AA36F827-07EB-435A-82EF-A1DFD020BC16}" srcOrd="2" destOrd="0" presId="urn:microsoft.com/office/officeart/2005/8/layout/pictureOrgChart+Icon"/>
    <dgm:cxn modelId="{6F3D88D3-2292-4C81-AD4C-8A5CAAA25630}" type="presParOf" srcId="{D65682C3-77BC-4B65-B227-B693A164C98D}" destId="{B8C60E5E-CFCC-44B4-8CFF-3E5D7CE2A4D8}" srcOrd="1" destOrd="0" presId="urn:microsoft.com/office/officeart/2005/8/layout/pictureOrgChart+Icon"/>
    <dgm:cxn modelId="{0F08CAB4-7B1D-4246-A8A8-8B65E1658A83}" type="presParOf" srcId="{D65682C3-77BC-4B65-B227-B693A164C98D}" destId="{FC95A5B7-482C-4651-AF41-0557DC786D2E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C0E818-D49E-4335-B1BD-01FE1D656643}" type="doc">
      <dgm:prSet loTypeId="urn:microsoft.com/office/officeart/2005/8/layout/orgChart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F403178-C6A2-48A8-8EC9-F0A47738AD28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Detention's Processing Supervisor (8)</a:t>
          </a:r>
        </a:p>
      </dgm:t>
    </dgm:pt>
    <dgm:pt modelId="{363B7803-0BEA-483A-801B-DA82C4FF19E0}" type="parTrans" cxnId="{07D8B9CC-0171-4E71-8C05-EB4394A5C183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4E1EFB68-85E2-42F3-A0DC-EEC46F2AFBD8}" type="sibTrans" cxnId="{07D8B9CC-0171-4E71-8C05-EB4394A5C183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139C1725-6F37-4427-85A5-973F9104FE54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Detention's Processing Supervisor (2)</a:t>
          </a:r>
        </a:p>
      </dgm:t>
    </dgm:pt>
    <dgm:pt modelId="{75ADE8FF-6213-45FD-9EA3-5F7E4A76AF86}" type="parTrans" cxnId="{4DAA7E7F-8EC9-4685-AC2F-56B49895473D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E080EFBB-66F0-4AA5-AB3D-C27ED9764023}" type="sibTrans" cxnId="{4DAA7E7F-8EC9-4685-AC2F-56B49895473D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EFF49262-650E-4731-B536-F6E6353D6738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Detention's Processing Supervisor (5)</a:t>
          </a:r>
        </a:p>
      </dgm:t>
    </dgm:pt>
    <dgm:pt modelId="{018E289C-8E4F-4854-95F1-EDAB05A87067}" type="parTrans" cxnId="{EAB1D687-5B46-491A-A96F-2BBBF943E50F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5CD19E24-C368-4CB2-9F84-CAA23E408762}" type="sibTrans" cxnId="{EAB1D687-5B46-491A-A96F-2BBBF943E50F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3994C962-F89D-4050-BF8D-040F5DF6CF72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Detention's Processing Technician (54)</a:t>
          </a:r>
        </a:p>
      </dgm:t>
    </dgm:pt>
    <dgm:pt modelId="{02431CB5-F9BF-4A08-90C5-48DCC8231757}" type="parTrans" cxnId="{692A197A-7AD6-485A-ACEE-B6A8CDEF0A2A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13E62D1D-9E92-415F-8623-BF2F43EC1569}" type="sibTrans" cxnId="{692A197A-7AD6-485A-ACEE-B6A8CDEF0A2A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420F0D94-F045-4160-B8E3-0EB604E10872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Detention's Processing Technician (8)</a:t>
          </a:r>
        </a:p>
      </dgm:t>
    </dgm:pt>
    <dgm:pt modelId="{4BA3FD81-040E-48AA-A317-2712278D02DB}" type="parTrans" cxnId="{ABAFF853-5FD6-4D91-A6C8-BE7B365F4B0B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2CE64494-BA8E-4187-98B3-4875A8D65CF1}" type="sibTrans" cxnId="{ABAFF853-5FD6-4D91-A6C8-BE7B365F4B0B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7B076821-E34F-4913-879A-4FA705E00307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Detention's Processing Technician (4/8)</a:t>
          </a:r>
        </a:p>
      </dgm:t>
    </dgm:pt>
    <dgm:pt modelId="{5358726E-FEA2-4FDF-A39C-C02B7B381FD3}" type="parTrans" cxnId="{19F2CD4A-C384-4E5B-98EE-5D50C83D0F01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5D340A7F-A168-4EBF-AD4D-59E9AE154EB1}" type="sibTrans" cxnId="{19F2CD4A-C384-4E5B-98EE-5D50C83D0F01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2CF71357-C3C5-40D5-B957-22977B066F24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Detention's Information Assistant (12)</a:t>
          </a:r>
        </a:p>
      </dgm:t>
    </dgm:pt>
    <dgm:pt modelId="{8C084D77-4F87-4E8A-A0FA-5834E8F59D7B}" type="parTrans" cxnId="{CD2A2072-E640-4BD5-8557-041AF8C39886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87C4E450-F1C9-4421-A799-60C8E722C16C}" type="sibTrans" cxnId="{CD2A2072-E640-4BD5-8557-041AF8C39886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E3D114CE-41F4-432F-9AFE-A92E41590EA8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Stock Clerk (5/4)</a:t>
          </a:r>
        </a:p>
      </dgm:t>
    </dgm:pt>
    <dgm:pt modelId="{F1BF31FB-10A4-4544-9599-5E81A8619298}" type="parTrans" cxnId="{11C08E91-8D7A-4E8A-9FC5-7BA4367023FF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4D3A09DB-9C07-41A5-8286-4E92DB384796}" type="sibTrans" cxnId="{11C08E91-8D7A-4E8A-9FC5-7BA4367023FF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4F17D107-A9A4-4CB1-965E-C2C90B7DB7AE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Detention's Information Assistant (2)</a:t>
          </a:r>
        </a:p>
      </dgm:t>
    </dgm:pt>
    <dgm:pt modelId="{11D5320E-A3BC-4DF9-AA12-2FE005E49FFE}" type="parTrans" cxnId="{6D36F918-64BC-4D18-8655-62E1172684F8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D141C72E-2926-466D-BCB4-6C428FC3AAF4}" type="sibTrans" cxnId="{6D36F918-64BC-4D18-8655-62E1172684F8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02FF39ED-0CA2-4B2C-AC6C-0E0B14B76D8A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Stock Clerk (1)</a:t>
          </a:r>
        </a:p>
      </dgm:t>
    </dgm:pt>
    <dgm:pt modelId="{43A3A27E-0219-4872-98B6-44D96A290A71}" type="parTrans" cxnId="{68A2F319-AF72-4419-82C4-F11FCC4E490C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8BF97CCA-1D7D-47E9-A5C4-39F39EEC5EA5}" type="sibTrans" cxnId="{68A2F319-AF72-4419-82C4-F11FCC4E490C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1339772F-2C2B-4FC6-BD23-9D13998E114E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Detention's Information Assistant (12)</a:t>
          </a:r>
        </a:p>
      </dgm:t>
    </dgm:pt>
    <dgm:pt modelId="{7E3CCF7F-E2AA-4C05-AA92-FD55DAF28CBE}" type="parTrans" cxnId="{F7FEBFDF-0928-45C8-B9C2-5F96EEF08CE7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4B8630E0-BFA3-4FAE-AD36-67271B5D3297}" type="sibTrans" cxnId="{F7FEBFDF-0928-45C8-B9C2-5F96EEF08CE7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E6E5A306-D3C3-4B16-90F2-71FD7DFF9E60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Stock Clerk (5)</a:t>
          </a:r>
        </a:p>
      </dgm:t>
    </dgm:pt>
    <dgm:pt modelId="{9CC3814C-FB40-4727-B2A9-8B08051F3786}" type="parTrans" cxnId="{480FCB6B-54CB-4D65-A9D6-C13C9E323BD0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728A05D6-532F-434E-AA61-ADE537A3581A}" type="sibTrans" cxnId="{480FCB6B-54CB-4D65-A9D6-C13C9E323BD0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51375C3A-EECA-4A8A-BA52-200644B955CA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Detentions Processing Supervisor (5)</a:t>
          </a:r>
        </a:p>
      </dgm:t>
    </dgm:pt>
    <dgm:pt modelId="{590C303A-1A68-4AF2-9A5C-1382CC00AFA7}" type="parTrans" cxnId="{8C709A9C-EA9A-4EAB-A918-33E9E290B727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C0D43A78-6274-41BF-AC5D-B9479DE8F932}" type="sibTrans" cxnId="{8C709A9C-EA9A-4EAB-A918-33E9E290B727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62FAA91F-F7A1-4E6B-8A1F-9A06982D4B42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Detentions Processing Technician (35)</a:t>
          </a:r>
        </a:p>
      </dgm:t>
    </dgm:pt>
    <dgm:pt modelId="{79146191-2BFB-4221-83CE-F8E0B4F57A1E}" type="parTrans" cxnId="{E64818AF-6DFD-4B4A-B335-618EE2492070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8C245B72-C06E-4BF8-99D8-E3035231649C}" type="sibTrans" cxnId="{E64818AF-6DFD-4B4A-B335-618EE2492070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38F2A258-8617-449E-9453-3E5A034BFD27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Detention's Processing Supervisor (1)</a:t>
          </a:r>
        </a:p>
      </dgm:t>
    </dgm:pt>
    <dgm:pt modelId="{81B10096-E989-47D7-9C2B-87B49CDD9243}" type="parTrans" cxnId="{A0CB30B8-06EC-48C3-B80A-95B7C2135E29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9DE80E71-BB4A-4E02-BCFC-C44ABBA45845}" type="sibTrans" cxnId="{A0CB30B8-06EC-48C3-B80A-95B7C2135E29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2811473C-B62F-474A-9689-0DC4AA4030E7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Detention's Processing Technician (29)</a:t>
          </a:r>
        </a:p>
      </dgm:t>
    </dgm:pt>
    <dgm:pt modelId="{B410D440-C224-4625-B215-196413A2AA71}" type="sibTrans" cxnId="{56DE7103-9E4A-44C8-853B-5112EB8976AD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6A9B19F2-3CD8-40B9-891D-F9D7591BEDAC}" type="parTrans" cxnId="{56DE7103-9E4A-44C8-853B-5112EB8976AD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EBD4055E-8032-4F7C-B441-C0B92397A61E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Detention's Processing Technician (2)</a:t>
          </a:r>
        </a:p>
      </dgm:t>
    </dgm:pt>
    <dgm:pt modelId="{6D0D13B2-CE41-4AA7-9A39-75ABB91BA97B}" type="parTrans" cxnId="{7B6CFE37-19DA-4851-893E-2959D529E203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971E3A7F-94C0-468A-BF15-7A322B14212B}" type="sibTrans" cxnId="{7B6CFE37-19DA-4851-893E-2959D529E203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A5486359-FD39-4E3E-924A-D111AC7C6472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Detention’s </a:t>
          </a:r>
          <a:r>
            <a:rPr lang="en-US">
              <a:latin typeface="Calibri" panose="020F0502020204030204" pitchFamily="34" charset="0"/>
            </a:rPr>
            <a:t>Information Assistant (18)</a:t>
          </a:r>
          <a:endParaRPr lang="en-US" dirty="0">
            <a:latin typeface="Calibri" panose="020F0502020204030204" pitchFamily="34" charset="0"/>
          </a:endParaRPr>
        </a:p>
      </dgm:t>
    </dgm:pt>
    <dgm:pt modelId="{66AD448D-2520-46DE-8116-144314AED6E0}" type="parTrans" cxnId="{E2DC6A1A-D7EA-4E28-8E3C-849E027D2F09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788A6FAD-4286-4FDE-9955-89811F73ECA2}" type="sibTrans" cxnId="{E2DC6A1A-D7EA-4E28-8E3C-849E027D2F09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57CB4EDD-2CCB-482F-B842-CD81038CD95A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Stock Clerk (6)</a:t>
          </a:r>
        </a:p>
      </dgm:t>
    </dgm:pt>
    <dgm:pt modelId="{C443391C-46A1-4B7D-BBA8-015117EAEC98}" type="parTrans" cxnId="{A36AAD4C-0DD6-4D9B-912D-D3BABF03AB4F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8EC20DFB-DAD4-4EB4-9A02-F049E2A0A302}" type="sibTrans" cxnId="{A36AAD4C-0DD6-4D9B-912D-D3BABF03AB4F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B1AE7A25-DD43-497B-BBDA-AFDE22652CAC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Stock Clerk (11)</a:t>
          </a:r>
        </a:p>
      </dgm:t>
    </dgm:pt>
    <dgm:pt modelId="{D2C789E3-6BA0-4099-A404-431315047E50}" type="sibTrans" cxnId="{A65A1FEF-2414-4C36-83C5-C5647532CD9A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F9833246-C991-4675-B16A-405EF5DE9215}" type="parTrans" cxnId="{A65A1FEF-2414-4C36-83C5-C5647532CD9A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BC100352-C520-418F-A715-34377774F5DC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Detention's Information Assistant (22)</a:t>
          </a:r>
        </a:p>
      </dgm:t>
    </dgm:pt>
    <dgm:pt modelId="{EBB7DE12-45E4-4945-873B-1BC02294927B}" type="sibTrans" cxnId="{8B57FC07-1279-45D4-BDC8-DE670D7CD075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B34DC236-886A-48A9-8B59-88017FC5E622}" type="parTrans" cxnId="{8B57FC07-1279-45D4-BDC8-DE670D7CD075}">
      <dgm:prSet/>
      <dgm:spPr/>
      <dgm:t>
        <a:bodyPr/>
        <a:lstStyle/>
        <a:p>
          <a:endParaRPr lang="en-US">
            <a:latin typeface="Calibri" panose="020F0502020204030204" pitchFamily="34" charset="0"/>
          </a:endParaRPr>
        </a:p>
      </dgm:t>
    </dgm:pt>
    <dgm:pt modelId="{A3B226AC-EB4B-46FD-8C53-8B07C5D7A549}" type="pres">
      <dgm:prSet presAssocID="{B7C0E818-D49E-4335-B1BD-01FE1D65664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9958EE7-B569-4660-A5CF-0A6E7651EFEC}" type="pres">
      <dgm:prSet presAssocID="{EF403178-C6A2-48A8-8EC9-F0A47738AD28}" presName="hierRoot1" presStyleCnt="0">
        <dgm:presLayoutVars>
          <dgm:hierBranch val="init"/>
        </dgm:presLayoutVars>
      </dgm:prSet>
      <dgm:spPr/>
    </dgm:pt>
    <dgm:pt modelId="{8919470D-9034-446B-B44B-C41969712E95}" type="pres">
      <dgm:prSet presAssocID="{EF403178-C6A2-48A8-8EC9-F0A47738AD28}" presName="rootComposite1" presStyleCnt="0"/>
      <dgm:spPr/>
    </dgm:pt>
    <dgm:pt modelId="{E06F42CE-ADE7-4607-B8CA-0E18304E704F}" type="pres">
      <dgm:prSet presAssocID="{EF403178-C6A2-48A8-8EC9-F0A47738AD28}" presName="rootText1" presStyleLbl="node0" presStyleIdx="0" presStyleCnt="6" custLinFactX="-48178" custLinFactNeighborX="-100000" custLinFactNeighborY="6499">
        <dgm:presLayoutVars>
          <dgm:chPref val="3"/>
        </dgm:presLayoutVars>
      </dgm:prSet>
      <dgm:spPr/>
    </dgm:pt>
    <dgm:pt modelId="{FC4AA237-6D90-4227-8063-C5BB25ECCF4E}" type="pres">
      <dgm:prSet presAssocID="{EF403178-C6A2-48A8-8EC9-F0A47738AD28}" presName="rootConnector1" presStyleLbl="node1" presStyleIdx="0" presStyleCnt="0"/>
      <dgm:spPr/>
    </dgm:pt>
    <dgm:pt modelId="{BF5FF996-CB4B-40C8-933D-757D33B2B9AE}" type="pres">
      <dgm:prSet presAssocID="{EF403178-C6A2-48A8-8EC9-F0A47738AD28}" presName="hierChild2" presStyleCnt="0"/>
      <dgm:spPr/>
    </dgm:pt>
    <dgm:pt modelId="{575D0FD9-432E-459A-B4D0-366E7DAD6A44}" type="pres">
      <dgm:prSet presAssocID="{02431CB5-F9BF-4A08-90C5-48DCC8231757}" presName="Name37" presStyleLbl="parChTrans1D2" presStyleIdx="0" presStyleCnt="6"/>
      <dgm:spPr/>
    </dgm:pt>
    <dgm:pt modelId="{6CEC5CC9-9168-42F2-A07D-AEF8CC7AADFD}" type="pres">
      <dgm:prSet presAssocID="{3994C962-F89D-4050-BF8D-040F5DF6CF72}" presName="hierRoot2" presStyleCnt="0">
        <dgm:presLayoutVars>
          <dgm:hierBranch val="init"/>
        </dgm:presLayoutVars>
      </dgm:prSet>
      <dgm:spPr/>
    </dgm:pt>
    <dgm:pt modelId="{A5DDEA15-9993-475F-A592-CDC6C026E0A4}" type="pres">
      <dgm:prSet presAssocID="{3994C962-F89D-4050-BF8D-040F5DF6CF72}" presName="rootComposite" presStyleCnt="0"/>
      <dgm:spPr/>
    </dgm:pt>
    <dgm:pt modelId="{96216727-E057-4C57-AF98-51F7CFD7E992}" type="pres">
      <dgm:prSet presAssocID="{3994C962-F89D-4050-BF8D-040F5DF6CF72}" presName="rootText" presStyleLbl="node2" presStyleIdx="0" presStyleCnt="6" custLinFactX="-49077" custLinFactNeighborX="-100000" custLinFactNeighborY="-6027">
        <dgm:presLayoutVars>
          <dgm:chPref val="3"/>
        </dgm:presLayoutVars>
      </dgm:prSet>
      <dgm:spPr/>
    </dgm:pt>
    <dgm:pt modelId="{B3DF7133-E403-49AE-828C-F57598DCB619}" type="pres">
      <dgm:prSet presAssocID="{3994C962-F89D-4050-BF8D-040F5DF6CF72}" presName="rootConnector" presStyleLbl="node2" presStyleIdx="0" presStyleCnt="6"/>
      <dgm:spPr/>
    </dgm:pt>
    <dgm:pt modelId="{687AD71D-DB39-4F1D-9949-4A973DC2A0D9}" type="pres">
      <dgm:prSet presAssocID="{3994C962-F89D-4050-BF8D-040F5DF6CF72}" presName="hierChild4" presStyleCnt="0"/>
      <dgm:spPr/>
    </dgm:pt>
    <dgm:pt modelId="{F089FE85-3E39-484B-A5C1-2874B5F8E059}" type="pres">
      <dgm:prSet presAssocID="{B34DC236-886A-48A9-8B59-88017FC5E622}" presName="Name37" presStyleLbl="parChTrans1D3" presStyleIdx="0" presStyleCnt="5"/>
      <dgm:spPr/>
    </dgm:pt>
    <dgm:pt modelId="{132E6049-255F-42B0-967F-F422FDF0F761}" type="pres">
      <dgm:prSet presAssocID="{BC100352-C520-418F-A715-34377774F5DC}" presName="hierRoot2" presStyleCnt="0">
        <dgm:presLayoutVars>
          <dgm:hierBranch val="init"/>
        </dgm:presLayoutVars>
      </dgm:prSet>
      <dgm:spPr/>
    </dgm:pt>
    <dgm:pt modelId="{3BAF29D0-2244-4024-BD37-5E2C4082594B}" type="pres">
      <dgm:prSet presAssocID="{BC100352-C520-418F-A715-34377774F5DC}" presName="rootComposite" presStyleCnt="0"/>
      <dgm:spPr/>
    </dgm:pt>
    <dgm:pt modelId="{B162FC39-46E7-4EC3-9C77-37E88CE63838}" type="pres">
      <dgm:prSet presAssocID="{BC100352-C520-418F-A715-34377774F5DC}" presName="rootText" presStyleLbl="node3" presStyleIdx="0" presStyleCnt="5" custLinFactX="-50876" custLinFactNeighborX="-100000" custLinFactNeighborY="-12347">
        <dgm:presLayoutVars>
          <dgm:chPref val="3"/>
        </dgm:presLayoutVars>
      </dgm:prSet>
      <dgm:spPr/>
    </dgm:pt>
    <dgm:pt modelId="{41A1B818-C6F3-472B-8555-36A1FA762875}" type="pres">
      <dgm:prSet presAssocID="{BC100352-C520-418F-A715-34377774F5DC}" presName="rootConnector" presStyleLbl="node3" presStyleIdx="0" presStyleCnt="5"/>
      <dgm:spPr/>
    </dgm:pt>
    <dgm:pt modelId="{5A07953E-E8D0-46B7-99F5-757E67CAB753}" type="pres">
      <dgm:prSet presAssocID="{BC100352-C520-418F-A715-34377774F5DC}" presName="hierChild4" presStyleCnt="0"/>
      <dgm:spPr/>
    </dgm:pt>
    <dgm:pt modelId="{CE2EE1D7-ED9B-4CB0-A88B-7271AD497E60}" type="pres">
      <dgm:prSet presAssocID="{F9833246-C991-4675-B16A-405EF5DE9215}" presName="Name37" presStyleLbl="parChTrans1D4" presStyleIdx="0" presStyleCnt="4"/>
      <dgm:spPr/>
    </dgm:pt>
    <dgm:pt modelId="{BF168B4E-0DCB-4006-848B-B03938165738}" type="pres">
      <dgm:prSet presAssocID="{B1AE7A25-DD43-497B-BBDA-AFDE22652CAC}" presName="hierRoot2" presStyleCnt="0">
        <dgm:presLayoutVars>
          <dgm:hierBranch val="init"/>
        </dgm:presLayoutVars>
      </dgm:prSet>
      <dgm:spPr/>
    </dgm:pt>
    <dgm:pt modelId="{5A7FCC37-9184-4616-B4BD-E1FE33C09A07}" type="pres">
      <dgm:prSet presAssocID="{B1AE7A25-DD43-497B-BBDA-AFDE22652CAC}" presName="rootComposite" presStyleCnt="0"/>
      <dgm:spPr/>
    </dgm:pt>
    <dgm:pt modelId="{1FC512EF-D888-4949-85A9-01C41477BC65}" type="pres">
      <dgm:prSet presAssocID="{B1AE7A25-DD43-497B-BBDA-AFDE22652CAC}" presName="rootText" presStyleLbl="node4" presStyleIdx="0" presStyleCnt="4" custLinFactX="-76775" custLinFactNeighborX="-100000" custLinFactNeighborY="-17963">
        <dgm:presLayoutVars>
          <dgm:chPref val="3"/>
        </dgm:presLayoutVars>
      </dgm:prSet>
      <dgm:spPr/>
    </dgm:pt>
    <dgm:pt modelId="{BA27125D-A917-4D55-BBCB-88E0713971D8}" type="pres">
      <dgm:prSet presAssocID="{B1AE7A25-DD43-497B-BBDA-AFDE22652CAC}" presName="rootConnector" presStyleLbl="node4" presStyleIdx="0" presStyleCnt="4"/>
      <dgm:spPr/>
    </dgm:pt>
    <dgm:pt modelId="{0B6D0C0B-B6C5-4373-8ABD-C606A33B840D}" type="pres">
      <dgm:prSet presAssocID="{B1AE7A25-DD43-497B-BBDA-AFDE22652CAC}" presName="hierChild4" presStyleCnt="0"/>
      <dgm:spPr/>
    </dgm:pt>
    <dgm:pt modelId="{3E82DAC7-F80B-4A6C-A634-5BF933D2302B}" type="pres">
      <dgm:prSet presAssocID="{B1AE7A25-DD43-497B-BBDA-AFDE22652CAC}" presName="hierChild5" presStyleCnt="0"/>
      <dgm:spPr/>
    </dgm:pt>
    <dgm:pt modelId="{E19A2E58-CF74-42D3-80B7-DC9D85ED8469}" type="pres">
      <dgm:prSet presAssocID="{BC100352-C520-418F-A715-34377774F5DC}" presName="hierChild5" presStyleCnt="0"/>
      <dgm:spPr/>
    </dgm:pt>
    <dgm:pt modelId="{CCDCC9AB-B7B4-4868-80D7-9D7D70ABE956}" type="pres">
      <dgm:prSet presAssocID="{3994C962-F89D-4050-BF8D-040F5DF6CF72}" presName="hierChild5" presStyleCnt="0"/>
      <dgm:spPr/>
    </dgm:pt>
    <dgm:pt modelId="{EBAA6A82-3A50-45D3-BAFA-621C8E829818}" type="pres">
      <dgm:prSet presAssocID="{EF403178-C6A2-48A8-8EC9-F0A47738AD28}" presName="hierChild3" presStyleCnt="0"/>
      <dgm:spPr/>
    </dgm:pt>
    <dgm:pt modelId="{FCB71267-9ED2-4D7B-B0DC-FF075AFA02A5}" type="pres">
      <dgm:prSet presAssocID="{139C1725-6F37-4427-85A5-973F9104FE54}" presName="hierRoot1" presStyleCnt="0">
        <dgm:presLayoutVars>
          <dgm:hierBranch val="init"/>
        </dgm:presLayoutVars>
      </dgm:prSet>
      <dgm:spPr/>
    </dgm:pt>
    <dgm:pt modelId="{7D27412B-43AC-4D4E-9C0E-89B3DCDA944A}" type="pres">
      <dgm:prSet presAssocID="{139C1725-6F37-4427-85A5-973F9104FE54}" presName="rootComposite1" presStyleCnt="0"/>
      <dgm:spPr/>
    </dgm:pt>
    <dgm:pt modelId="{A3C9B929-453D-4A88-84B2-AC969FE9704E}" type="pres">
      <dgm:prSet presAssocID="{139C1725-6F37-4427-85A5-973F9104FE54}" presName="rootText1" presStyleLbl="node0" presStyleIdx="1" presStyleCnt="6" custLinFactNeighborX="-82001" custLinFactNeighborY="6499">
        <dgm:presLayoutVars>
          <dgm:chPref val="3"/>
        </dgm:presLayoutVars>
      </dgm:prSet>
      <dgm:spPr/>
    </dgm:pt>
    <dgm:pt modelId="{CD54A5B6-B225-4523-9F27-731248D61B53}" type="pres">
      <dgm:prSet presAssocID="{139C1725-6F37-4427-85A5-973F9104FE54}" presName="rootConnector1" presStyleLbl="node1" presStyleIdx="0" presStyleCnt="0"/>
      <dgm:spPr/>
    </dgm:pt>
    <dgm:pt modelId="{ECC1F997-E609-49C7-A3A7-B8DD4069C39C}" type="pres">
      <dgm:prSet presAssocID="{139C1725-6F37-4427-85A5-973F9104FE54}" presName="hierChild2" presStyleCnt="0"/>
      <dgm:spPr/>
    </dgm:pt>
    <dgm:pt modelId="{02C796C0-211D-47B7-A5E1-A5CD31FE55BC}" type="pres">
      <dgm:prSet presAssocID="{5358726E-FEA2-4FDF-A39C-C02B7B381FD3}" presName="Name37" presStyleLbl="parChTrans1D2" presStyleIdx="1" presStyleCnt="6"/>
      <dgm:spPr/>
    </dgm:pt>
    <dgm:pt modelId="{B0208404-640A-4465-940E-96218B9ED81E}" type="pres">
      <dgm:prSet presAssocID="{7B076821-E34F-4913-879A-4FA705E00307}" presName="hierRoot2" presStyleCnt="0">
        <dgm:presLayoutVars>
          <dgm:hierBranch val="init"/>
        </dgm:presLayoutVars>
      </dgm:prSet>
      <dgm:spPr/>
    </dgm:pt>
    <dgm:pt modelId="{5B9D1A00-261B-4834-A653-F601B56D09EE}" type="pres">
      <dgm:prSet presAssocID="{7B076821-E34F-4913-879A-4FA705E00307}" presName="rootComposite" presStyleCnt="0"/>
      <dgm:spPr/>
    </dgm:pt>
    <dgm:pt modelId="{49A1748C-9084-4FAD-96EE-38A3BFD47EE4}" type="pres">
      <dgm:prSet presAssocID="{7B076821-E34F-4913-879A-4FA705E00307}" presName="rootText" presStyleLbl="node2" presStyleIdx="1" presStyleCnt="6" custLinFactNeighborX="-82001" custLinFactNeighborY="-538">
        <dgm:presLayoutVars>
          <dgm:chPref val="3"/>
        </dgm:presLayoutVars>
      </dgm:prSet>
      <dgm:spPr/>
    </dgm:pt>
    <dgm:pt modelId="{CD6C0057-498A-4AF7-BAFF-16B62E0BDF91}" type="pres">
      <dgm:prSet presAssocID="{7B076821-E34F-4913-879A-4FA705E00307}" presName="rootConnector" presStyleLbl="node2" presStyleIdx="1" presStyleCnt="6"/>
      <dgm:spPr/>
    </dgm:pt>
    <dgm:pt modelId="{E92F1FFD-7C39-4EA5-A8FA-ADDE2DA41D16}" type="pres">
      <dgm:prSet presAssocID="{7B076821-E34F-4913-879A-4FA705E00307}" presName="hierChild4" presStyleCnt="0"/>
      <dgm:spPr/>
    </dgm:pt>
    <dgm:pt modelId="{5B34A036-4962-4976-8751-AC3DEF25D6EE}" type="pres">
      <dgm:prSet presAssocID="{8C084D77-4F87-4E8A-A0FA-5834E8F59D7B}" presName="Name37" presStyleLbl="parChTrans1D3" presStyleIdx="1" presStyleCnt="5"/>
      <dgm:spPr/>
    </dgm:pt>
    <dgm:pt modelId="{51ACBAC3-E158-4AA8-87B9-9772B94ACAB8}" type="pres">
      <dgm:prSet presAssocID="{2CF71357-C3C5-40D5-B957-22977B066F24}" presName="hierRoot2" presStyleCnt="0">
        <dgm:presLayoutVars>
          <dgm:hierBranch val="init"/>
        </dgm:presLayoutVars>
      </dgm:prSet>
      <dgm:spPr/>
    </dgm:pt>
    <dgm:pt modelId="{E28681D1-89D1-489B-8FA2-7ADCF2A2B853}" type="pres">
      <dgm:prSet presAssocID="{2CF71357-C3C5-40D5-B957-22977B066F24}" presName="rootComposite" presStyleCnt="0"/>
      <dgm:spPr/>
    </dgm:pt>
    <dgm:pt modelId="{06BEB563-CA44-4CDA-B5C1-8FFF8475CB3B}" type="pres">
      <dgm:prSet presAssocID="{2CF71357-C3C5-40D5-B957-22977B066F24}" presName="rootText" presStyleLbl="node3" presStyleIdx="1" presStyleCnt="5" custLinFactNeighborX="-82001" custLinFactNeighborY="-8207">
        <dgm:presLayoutVars>
          <dgm:chPref val="3"/>
        </dgm:presLayoutVars>
      </dgm:prSet>
      <dgm:spPr/>
    </dgm:pt>
    <dgm:pt modelId="{89A8EC06-6EDE-44A8-B4DF-0BFC1DACB61A}" type="pres">
      <dgm:prSet presAssocID="{2CF71357-C3C5-40D5-B957-22977B066F24}" presName="rootConnector" presStyleLbl="node3" presStyleIdx="1" presStyleCnt="5"/>
      <dgm:spPr/>
    </dgm:pt>
    <dgm:pt modelId="{9AA6A3B3-54E5-463A-8A95-66720B787A8B}" type="pres">
      <dgm:prSet presAssocID="{2CF71357-C3C5-40D5-B957-22977B066F24}" presName="hierChild4" presStyleCnt="0"/>
      <dgm:spPr/>
    </dgm:pt>
    <dgm:pt modelId="{C5A24981-00E9-4F3F-B230-44BFAA271765}" type="pres">
      <dgm:prSet presAssocID="{F1BF31FB-10A4-4544-9599-5E81A8619298}" presName="Name37" presStyleLbl="parChTrans1D4" presStyleIdx="1" presStyleCnt="4"/>
      <dgm:spPr/>
    </dgm:pt>
    <dgm:pt modelId="{B1571FF7-AE63-49A9-A6FF-DA3BABD656CB}" type="pres">
      <dgm:prSet presAssocID="{E3D114CE-41F4-432F-9AFE-A92E41590EA8}" presName="hierRoot2" presStyleCnt="0">
        <dgm:presLayoutVars>
          <dgm:hierBranch val="init"/>
        </dgm:presLayoutVars>
      </dgm:prSet>
      <dgm:spPr/>
    </dgm:pt>
    <dgm:pt modelId="{227E239A-0358-4453-A806-358407F1580D}" type="pres">
      <dgm:prSet presAssocID="{E3D114CE-41F4-432F-9AFE-A92E41590EA8}" presName="rootComposite" presStyleCnt="0"/>
      <dgm:spPr/>
    </dgm:pt>
    <dgm:pt modelId="{C6FC0863-EBCF-491D-9818-D84171619420}" type="pres">
      <dgm:prSet presAssocID="{E3D114CE-41F4-432F-9AFE-A92E41590EA8}" presName="rootText" presStyleLbl="node4" presStyleIdx="1" presStyleCnt="4" custLinFactX="-7001" custLinFactNeighborX="-100000" custLinFactNeighborY="-19762">
        <dgm:presLayoutVars>
          <dgm:chPref val="3"/>
        </dgm:presLayoutVars>
      </dgm:prSet>
      <dgm:spPr/>
    </dgm:pt>
    <dgm:pt modelId="{5D585D75-EE86-4056-AF4E-59E77308C74C}" type="pres">
      <dgm:prSet presAssocID="{E3D114CE-41F4-432F-9AFE-A92E41590EA8}" presName="rootConnector" presStyleLbl="node4" presStyleIdx="1" presStyleCnt="4"/>
      <dgm:spPr/>
    </dgm:pt>
    <dgm:pt modelId="{498327E6-B41E-459E-9F3F-388C8BE29BF8}" type="pres">
      <dgm:prSet presAssocID="{E3D114CE-41F4-432F-9AFE-A92E41590EA8}" presName="hierChild4" presStyleCnt="0"/>
      <dgm:spPr/>
    </dgm:pt>
    <dgm:pt modelId="{545D8577-D08C-442E-94B9-9F7F1AFD2238}" type="pres">
      <dgm:prSet presAssocID="{E3D114CE-41F4-432F-9AFE-A92E41590EA8}" presName="hierChild5" presStyleCnt="0"/>
      <dgm:spPr/>
    </dgm:pt>
    <dgm:pt modelId="{36A31354-A309-424C-965C-4B7C37F45743}" type="pres">
      <dgm:prSet presAssocID="{2CF71357-C3C5-40D5-B957-22977B066F24}" presName="hierChild5" presStyleCnt="0"/>
      <dgm:spPr/>
    </dgm:pt>
    <dgm:pt modelId="{BA77F3C4-6888-4D02-A196-49DCF9FCD5BD}" type="pres">
      <dgm:prSet presAssocID="{7B076821-E34F-4913-879A-4FA705E00307}" presName="hierChild5" presStyleCnt="0"/>
      <dgm:spPr/>
    </dgm:pt>
    <dgm:pt modelId="{A86FDF3B-69D3-49E9-8C43-369B86AFF84C}" type="pres">
      <dgm:prSet presAssocID="{139C1725-6F37-4427-85A5-973F9104FE54}" presName="hierChild3" presStyleCnt="0"/>
      <dgm:spPr/>
    </dgm:pt>
    <dgm:pt modelId="{97EDA385-A129-41DC-8AC4-271407498490}" type="pres">
      <dgm:prSet presAssocID="{420F0D94-F045-4160-B8E3-0EB604E10872}" presName="hierRoot1" presStyleCnt="0">
        <dgm:presLayoutVars>
          <dgm:hierBranch val="init"/>
        </dgm:presLayoutVars>
      </dgm:prSet>
      <dgm:spPr/>
    </dgm:pt>
    <dgm:pt modelId="{818101C0-0635-4D91-AA69-2F8F54ADFD19}" type="pres">
      <dgm:prSet presAssocID="{420F0D94-F045-4160-B8E3-0EB604E10872}" presName="rootComposite1" presStyleCnt="0"/>
      <dgm:spPr/>
    </dgm:pt>
    <dgm:pt modelId="{006C21F1-2778-4AD8-A36E-DAD7EF13C40C}" type="pres">
      <dgm:prSet presAssocID="{420F0D94-F045-4160-B8E3-0EB604E10872}" presName="rootText1" presStyleLbl="node0" presStyleIdx="2" presStyleCnt="6" custLinFactNeighborX="-12537" custLinFactNeighborY="6499">
        <dgm:presLayoutVars>
          <dgm:chPref val="3"/>
        </dgm:presLayoutVars>
      </dgm:prSet>
      <dgm:spPr/>
    </dgm:pt>
    <dgm:pt modelId="{4D93945E-44C9-4D4C-9C4B-67517FCB4CB6}" type="pres">
      <dgm:prSet presAssocID="{420F0D94-F045-4160-B8E3-0EB604E10872}" presName="rootConnector1" presStyleLbl="node1" presStyleIdx="0" presStyleCnt="0"/>
      <dgm:spPr/>
    </dgm:pt>
    <dgm:pt modelId="{F1017994-9A00-42F9-AF44-63A871377DF4}" type="pres">
      <dgm:prSet presAssocID="{420F0D94-F045-4160-B8E3-0EB604E10872}" presName="hierChild2" presStyleCnt="0"/>
      <dgm:spPr/>
    </dgm:pt>
    <dgm:pt modelId="{3D15FE59-61E0-4492-B6F4-25F755CA8D72}" type="pres">
      <dgm:prSet presAssocID="{11D5320E-A3BC-4DF9-AA12-2FE005E49FFE}" presName="Name37" presStyleLbl="parChTrans1D2" presStyleIdx="2" presStyleCnt="6"/>
      <dgm:spPr/>
    </dgm:pt>
    <dgm:pt modelId="{F6B40ECE-EF62-42D8-94F8-445798BE8F8C}" type="pres">
      <dgm:prSet presAssocID="{4F17D107-A9A4-4CB1-965E-C2C90B7DB7AE}" presName="hierRoot2" presStyleCnt="0">
        <dgm:presLayoutVars>
          <dgm:hierBranch val="init"/>
        </dgm:presLayoutVars>
      </dgm:prSet>
      <dgm:spPr/>
    </dgm:pt>
    <dgm:pt modelId="{C7184926-D5A6-43E2-9CB4-DD5F16D47D66}" type="pres">
      <dgm:prSet presAssocID="{4F17D107-A9A4-4CB1-965E-C2C90B7DB7AE}" presName="rootComposite" presStyleCnt="0"/>
      <dgm:spPr/>
    </dgm:pt>
    <dgm:pt modelId="{29D13005-498B-469D-B931-5834AC2120AC}" type="pres">
      <dgm:prSet presAssocID="{4F17D107-A9A4-4CB1-965E-C2C90B7DB7AE}" presName="rootText" presStyleLbl="node2" presStyleIdx="2" presStyleCnt="6" custLinFactNeighborX="-12537" custLinFactNeighborY="-2337">
        <dgm:presLayoutVars>
          <dgm:chPref val="3"/>
        </dgm:presLayoutVars>
      </dgm:prSet>
      <dgm:spPr/>
    </dgm:pt>
    <dgm:pt modelId="{D6EC01F8-6E43-4099-9F1A-5BD170A1AF5E}" type="pres">
      <dgm:prSet presAssocID="{4F17D107-A9A4-4CB1-965E-C2C90B7DB7AE}" presName="rootConnector" presStyleLbl="node2" presStyleIdx="2" presStyleCnt="6"/>
      <dgm:spPr/>
    </dgm:pt>
    <dgm:pt modelId="{7E0B6DAE-0D91-4C50-B2AB-89A184EC95D9}" type="pres">
      <dgm:prSet presAssocID="{4F17D107-A9A4-4CB1-965E-C2C90B7DB7AE}" presName="hierChild4" presStyleCnt="0"/>
      <dgm:spPr/>
    </dgm:pt>
    <dgm:pt modelId="{C68FFA21-7B57-43AA-9268-6B1D6D90C54A}" type="pres">
      <dgm:prSet presAssocID="{43A3A27E-0219-4872-98B6-44D96A290A71}" presName="Name37" presStyleLbl="parChTrans1D3" presStyleIdx="2" presStyleCnt="5"/>
      <dgm:spPr/>
    </dgm:pt>
    <dgm:pt modelId="{F9DC2A2D-FA05-48BC-B74D-714B450ADBBC}" type="pres">
      <dgm:prSet presAssocID="{02FF39ED-0CA2-4B2C-AC6C-0E0B14B76D8A}" presName="hierRoot2" presStyleCnt="0">
        <dgm:presLayoutVars>
          <dgm:hierBranch val="init"/>
        </dgm:presLayoutVars>
      </dgm:prSet>
      <dgm:spPr/>
    </dgm:pt>
    <dgm:pt modelId="{8E93F229-C732-4671-99FB-ED541452F1EA}" type="pres">
      <dgm:prSet presAssocID="{02FF39ED-0CA2-4B2C-AC6C-0E0B14B76D8A}" presName="rootComposite" presStyleCnt="0"/>
      <dgm:spPr/>
    </dgm:pt>
    <dgm:pt modelId="{2D7F0C2E-D294-4ABD-B8AF-1D8E8D604D5D}" type="pres">
      <dgm:prSet presAssocID="{02FF39ED-0CA2-4B2C-AC6C-0E0B14B76D8A}" presName="rootText" presStyleLbl="node3" presStyleIdx="2" presStyleCnt="5" custLinFactNeighborX="-37537" custLinFactNeighborY="-16565">
        <dgm:presLayoutVars>
          <dgm:chPref val="3"/>
        </dgm:presLayoutVars>
      </dgm:prSet>
      <dgm:spPr/>
    </dgm:pt>
    <dgm:pt modelId="{BA12C4CD-54F7-48AA-B5E9-878A08166175}" type="pres">
      <dgm:prSet presAssocID="{02FF39ED-0CA2-4B2C-AC6C-0E0B14B76D8A}" presName="rootConnector" presStyleLbl="node3" presStyleIdx="2" presStyleCnt="5"/>
      <dgm:spPr/>
    </dgm:pt>
    <dgm:pt modelId="{618F1E8B-9B6B-49E7-AF63-755DF2618B48}" type="pres">
      <dgm:prSet presAssocID="{02FF39ED-0CA2-4B2C-AC6C-0E0B14B76D8A}" presName="hierChild4" presStyleCnt="0"/>
      <dgm:spPr/>
    </dgm:pt>
    <dgm:pt modelId="{01C93C75-8CBD-426E-9A3C-44597179B94E}" type="pres">
      <dgm:prSet presAssocID="{02FF39ED-0CA2-4B2C-AC6C-0E0B14B76D8A}" presName="hierChild5" presStyleCnt="0"/>
      <dgm:spPr/>
    </dgm:pt>
    <dgm:pt modelId="{AF1337EA-AE2F-4A5E-8555-2E798F8E606B}" type="pres">
      <dgm:prSet presAssocID="{4F17D107-A9A4-4CB1-965E-C2C90B7DB7AE}" presName="hierChild5" presStyleCnt="0"/>
      <dgm:spPr/>
    </dgm:pt>
    <dgm:pt modelId="{68B71285-4598-4CD2-9BAA-1DB0BA97D3BE}" type="pres">
      <dgm:prSet presAssocID="{420F0D94-F045-4160-B8E3-0EB604E10872}" presName="hierChild3" presStyleCnt="0"/>
      <dgm:spPr/>
    </dgm:pt>
    <dgm:pt modelId="{B8FC3B75-486F-45DD-A9B7-0DD4D8820C35}" type="pres">
      <dgm:prSet presAssocID="{EFF49262-650E-4731-B536-F6E6353D6738}" presName="hierRoot1" presStyleCnt="0">
        <dgm:presLayoutVars>
          <dgm:hierBranch val="init"/>
        </dgm:presLayoutVars>
      </dgm:prSet>
      <dgm:spPr/>
    </dgm:pt>
    <dgm:pt modelId="{6E67FD74-2CBC-44EA-93DD-45EBD214447A}" type="pres">
      <dgm:prSet presAssocID="{EFF49262-650E-4731-B536-F6E6353D6738}" presName="rootComposite1" presStyleCnt="0"/>
      <dgm:spPr/>
    </dgm:pt>
    <dgm:pt modelId="{290D684A-DA26-44D3-9728-5AEC046A933E}" type="pres">
      <dgm:prSet presAssocID="{EFF49262-650E-4731-B536-F6E6353D6738}" presName="rootText1" presStyleLbl="node0" presStyleIdx="3" presStyleCnt="6" custLinFactNeighborX="25485" custLinFactNeighborY="6499">
        <dgm:presLayoutVars>
          <dgm:chPref val="3"/>
        </dgm:presLayoutVars>
      </dgm:prSet>
      <dgm:spPr/>
    </dgm:pt>
    <dgm:pt modelId="{79B2161E-DB2E-4EFD-9AB0-8A6A6AF52FAC}" type="pres">
      <dgm:prSet presAssocID="{EFF49262-650E-4731-B536-F6E6353D6738}" presName="rootConnector1" presStyleLbl="node1" presStyleIdx="0" presStyleCnt="0"/>
      <dgm:spPr/>
    </dgm:pt>
    <dgm:pt modelId="{1EC4002F-382E-4C2B-9467-5CB3B634CDC9}" type="pres">
      <dgm:prSet presAssocID="{EFF49262-650E-4731-B536-F6E6353D6738}" presName="hierChild2" presStyleCnt="0"/>
      <dgm:spPr/>
    </dgm:pt>
    <dgm:pt modelId="{9B06044A-A9C6-4A15-8765-9F6F62AE5B6F}" type="pres">
      <dgm:prSet presAssocID="{6A9B19F2-3CD8-40B9-891D-F9D7591BEDAC}" presName="Name37" presStyleLbl="parChTrans1D2" presStyleIdx="3" presStyleCnt="6"/>
      <dgm:spPr/>
    </dgm:pt>
    <dgm:pt modelId="{483321B8-7A76-4A72-B8D9-ADB99C404F74}" type="pres">
      <dgm:prSet presAssocID="{2811473C-B62F-474A-9689-0DC4AA4030E7}" presName="hierRoot2" presStyleCnt="0">
        <dgm:presLayoutVars>
          <dgm:hierBranch val="init"/>
        </dgm:presLayoutVars>
      </dgm:prSet>
      <dgm:spPr/>
    </dgm:pt>
    <dgm:pt modelId="{CA92A818-7E63-4B3C-84A0-4AD1FEF644FA}" type="pres">
      <dgm:prSet presAssocID="{2811473C-B62F-474A-9689-0DC4AA4030E7}" presName="rootComposite" presStyleCnt="0"/>
      <dgm:spPr/>
    </dgm:pt>
    <dgm:pt modelId="{56B50BF4-6E7E-45FB-85D7-259F7C9F3DA9}" type="pres">
      <dgm:prSet presAssocID="{2811473C-B62F-474A-9689-0DC4AA4030E7}" presName="rootText" presStyleLbl="node2" presStyleIdx="3" presStyleCnt="6" custLinFactNeighborX="25925" custLinFactNeighborY="-7487">
        <dgm:presLayoutVars>
          <dgm:chPref val="3"/>
        </dgm:presLayoutVars>
      </dgm:prSet>
      <dgm:spPr/>
    </dgm:pt>
    <dgm:pt modelId="{D7DDAE5F-CF88-4515-A261-F293EBF38CE6}" type="pres">
      <dgm:prSet presAssocID="{2811473C-B62F-474A-9689-0DC4AA4030E7}" presName="rootConnector" presStyleLbl="node2" presStyleIdx="3" presStyleCnt="6"/>
      <dgm:spPr/>
    </dgm:pt>
    <dgm:pt modelId="{3597B65D-CBBE-493E-AA73-8B0D129EF148}" type="pres">
      <dgm:prSet presAssocID="{2811473C-B62F-474A-9689-0DC4AA4030E7}" presName="hierChild4" presStyleCnt="0"/>
      <dgm:spPr/>
    </dgm:pt>
    <dgm:pt modelId="{2F700946-80AF-4ADD-96EF-46C30DF7EB0E}" type="pres">
      <dgm:prSet presAssocID="{7E3CCF7F-E2AA-4C05-AA92-FD55DAF28CBE}" presName="Name37" presStyleLbl="parChTrans1D3" presStyleIdx="3" presStyleCnt="5"/>
      <dgm:spPr/>
    </dgm:pt>
    <dgm:pt modelId="{6A065C85-40BC-44BB-B069-F159E993D97F}" type="pres">
      <dgm:prSet presAssocID="{1339772F-2C2B-4FC6-BD23-9D13998E114E}" presName="hierRoot2" presStyleCnt="0">
        <dgm:presLayoutVars>
          <dgm:hierBranch val="init"/>
        </dgm:presLayoutVars>
      </dgm:prSet>
      <dgm:spPr/>
    </dgm:pt>
    <dgm:pt modelId="{34C57ED3-80AB-4D15-AF0C-0D9B9632B282}" type="pres">
      <dgm:prSet presAssocID="{1339772F-2C2B-4FC6-BD23-9D13998E114E}" presName="rootComposite" presStyleCnt="0"/>
      <dgm:spPr/>
    </dgm:pt>
    <dgm:pt modelId="{BDDA04C3-B3CB-4B84-B9F7-D0C29CDD1FBA}" type="pres">
      <dgm:prSet presAssocID="{1339772F-2C2B-4FC6-BD23-9D13998E114E}" presName="rootText" presStyleLbl="node3" presStyleIdx="3" presStyleCnt="5" custLinFactNeighborX="26074" custLinFactNeighborY="-22507">
        <dgm:presLayoutVars>
          <dgm:chPref val="3"/>
        </dgm:presLayoutVars>
      </dgm:prSet>
      <dgm:spPr/>
    </dgm:pt>
    <dgm:pt modelId="{B1A95000-4CBD-4B9C-B6B0-6284747EC56F}" type="pres">
      <dgm:prSet presAssocID="{1339772F-2C2B-4FC6-BD23-9D13998E114E}" presName="rootConnector" presStyleLbl="node3" presStyleIdx="3" presStyleCnt="5"/>
      <dgm:spPr/>
    </dgm:pt>
    <dgm:pt modelId="{7D057BA0-715C-4245-9DA3-70C3FE942E31}" type="pres">
      <dgm:prSet presAssocID="{1339772F-2C2B-4FC6-BD23-9D13998E114E}" presName="hierChild4" presStyleCnt="0"/>
      <dgm:spPr/>
    </dgm:pt>
    <dgm:pt modelId="{9D5DB416-F8C7-4F0C-BAAD-55074DF2DD2A}" type="pres">
      <dgm:prSet presAssocID="{9CC3814C-FB40-4727-B2A9-8B08051F3786}" presName="Name37" presStyleLbl="parChTrans1D4" presStyleIdx="2" presStyleCnt="4"/>
      <dgm:spPr/>
    </dgm:pt>
    <dgm:pt modelId="{785D8BC2-0449-4C7F-968F-47FCFE1D975C}" type="pres">
      <dgm:prSet presAssocID="{E6E5A306-D3C3-4B16-90F2-71FD7DFF9E60}" presName="hierRoot2" presStyleCnt="0">
        <dgm:presLayoutVars>
          <dgm:hierBranch val="init"/>
        </dgm:presLayoutVars>
      </dgm:prSet>
      <dgm:spPr/>
    </dgm:pt>
    <dgm:pt modelId="{836516C4-1256-4082-9C0D-91C56A1DC97F}" type="pres">
      <dgm:prSet presAssocID="{E6E5A306-D3C3-4B16-90F2-71FD7DFF9E60}" presName="rootComposite" presStyleCnt="0"/>
      <dgm:spPr/>
    </dgm:pt>
    <dgm:pt modelId="{3CAD4CFD-804B-4ACC-9FB2-A53026DA7FE6}" type="pres">
      <dgm:prSet presAssocID="{E6E5A306-D3C3-4B16-90F2-71FD7DFF9E60}" presName="rootText" presStyleLbl="node4" presStyleIdx="2" presStyleCnt="4" custLinFactNeighborX="2018" custLinFactNeighborY="-34148">
        <dgm:presLayoutVars>
          <dgm:chPref val="3"/>
        </dgm:presLayoutVars>
      </dgm:prSet>
      <dgm:spPr/>
    </dgm:pt>
    <dgm:pt modelId="{4AD4B103-993A-46C5-91DE-89D64BF86A6A}" type="pres">
      <dgm:prSet presAssocID="{E6E5A306-D3C3-4B16-90F2-71FD7DFF9E60}" presName="rootConnector" presStyleLbl="node4" presStyleIdx="2" presStyleCnt="4"/>
      <dgm:spPr/>
    </dgm:pt>
    <dgm:pt modelId="{45027E0B-BA0E-446C-9091-05C04E38C4D9}" type="pres">
      <dgm:prSet presAssocID="{E6E5A306-D3C3-4B16-90F2-71FD7DFF9E60}" presName="hierChild4" presStyleCnt="0"/>
      <dgm:spPr/>
    </dgm:pt>
    <dgm:pt modelId="{508EB08E-83A5-449C-BAD5-AF4F1CC813E1}" type="pres">
      <dgm:prSet presAssocID="{E6E5A306-D3C3-4B16-90F2-71FD7DFF9E60}" presName="hierChild5" presStyleCnt="0"/>
      <dgm:spPr/>
    </dgm:pt>
    <dgm:pt modelId="{35F683A0-6F71-42EA-BB03-1682654D4B9C}" type="pres">
      <dgm:prSet presAssocID="{1339772F-2C2B-4FC6-BD23-9D13998E114E}" presName="hierChild5" presStyleCnt="0"/>
      <dgm:spPr/>
    </dgm:pt>
    <dgm:pt modelId="{CED7F194-28F8-4DDF-A713-A9AC94E193E8}" type="pres">
      <dgm:prSet presAssocID="{2811473C-B62F-474A-9689-0DC4AA4030E7}" presName="hierChild5" presStyleCnt="0"/>
      <dgm:spPr/>
    </dgm:pt>
    <dgm:pt modelId="{6E268686-0974-4DD3-A296-CB8F7CF53BC8}" type="pres">
      <dgm:prSet presAssocID="{EFF49262-650E-4731-B536-F6E6353D6738}" presName="hierChild3" presStyleCnt="0"/>
      <dgm:spPr/>
    </dgm:pt>
    <dgm:pt modelId="{A4A7373C-ADCC-4520-AF79-16B818F95873}" type="pres">
      <dgm:prSet presAssocID="{51375C3A-EECA-4A8A-BA52-200644B955CA}" presName="hierRoot1" presStyleCnt="0">
        <dgm:presLayoutVars>
          <dgm:hierBranch val="init"/>
        </dgm:presLayoutVars>
      </dgm:prSet>
      <dgm:spPr/>
    </dgm:pt>
    <dgm:pt modelId="{3D3E6C20-D012-48E8-B717-3F42839D22E9}" type="pres">
      <dgm:prSet presAssocID="{51375C3A-EECA-4A8A-BA52-200644B955CA}" presName="rootComposite1" presStyleCnt="0"/>
      <dgm:spPr/>
    </dgm:pt>
    <dgm:pt modelId="{985ED51C-2A8D-4699-A705-1A4E4A124F4D}" type="pres">
      <dgm:prSet presAssocID="{51375C3A-EECA-4A8A-BA52-200644B955CA}" presName="rootText1" presStyleLbl="node0" presStyleIdx="4" presStyleCnt="6" custLinFactNeighborX="91308" custLinFactNeighborY="6499">
        <dgm:presLayoutVars>
          <dgm:chPref val="3"/>
        </dgm:presLayoutVars>
      </dgm:prSet>
      <dgm:spPr/>
    </dgm:pt>
    <dgm:pt modelId="{ACFF6E31-1F99-49E0-A043-3C091D7E6A46}" type="pres">
      <dgm:prSet presAssocID="{51375C3A-EECA-4A8A-BA52-200644B955CA}" presName="rootConnector1" presStyleLbl="node1" presStyleIdx="0" presStyleCnt="0"/>
      <dgm:spPr/>
    </dgm:pt>
    <dgm:pt modelId="{6DEE84D5-FD25-45E6-A35F-39119BCC7026}" type="pres">
      <dgm:prSet presAssocID="{51375C3A-EECA-4A8A-BA52-200644B955CA}" presName="hierChild2" presStyleCnt="0"/>
      <dgm:spPr/>
    </dgm:pt>
    <dgm:pt modelId="{151DDAF8-63F4-439E-BC2C-BC5F413441C4}" type="pres">
      <dgm:prSet presAssocID="{79146191-2BFB-4221-83CE-F8E0B4F57A1E}" presName="Name37" presStyleLbl="parChTrans1D2" presStyleIdx="4" presStyleCnt="6"/>
      <dgm:spPr/>
    </dgm:pt>
    <dgm:pt modelId="{564C0882-A635-4605-8123-69DD93D332FF}" type="pres">
      <dgm:prSet presAssocID="{62FAA91F-F7A1-4E6B-8A1F-9A06982D4B42}" presName="hierRoot2" presStyleCnt="0">
        <dgm:presLayoutVars>
          <dgm:hierBranch val="init"/>
        </dgm:presLayoutVars>
      </dgm:prSet>
      <dgm:spPr/>
    </dgm:pt>
    <dgm:pt modelId="{0B5C1ED6-3A59-4AE9-8218-AAB07B9B118B}" type="pres">
      <dgm:prSet presAssocID="{62FAA91F-F7A1-4E6B-8A1F-9A06982D4B42}" presName="rootComposite" presStyleCnt="0"/>
      <dgm:spPr/>
    </dgm:pt>
    <dgm:pt modelId="{25ACB8C2-7AE2-4FEC-AD4E-8FCAC4CD407E}" type="pres">
      <dgm:prSet presAssocID="{62FAA91F-F7A1-4E6B-8A1F-9A06982D4B42}" presName="rootText" presStyleLbl="node2" presStyleIdx="4" presStyleCnt="6" custLinFactNeighborX="91308" custLinFactNeighborY="-8318">
        <dgm:presLayoutVars>
          <dgm:chPref val="3"/>
        </dgm:presLayoutVars>
      </dgm:prSet>
      <dgm:spPr/>
    </dgm:pt>
    <dgm:pt modelId="{493D78EB-54A6-489D-8BFE-8675FFC48970}" type="pres">
      <dgm:prSet presAssocID="{62FAA91F-F7A1-4E6B-8A1F-9A06982D4B42}" presName="rootConnector" presStyleLbl="node2" presStyleIdx="4" presStyleCnt="6"/>
      <dgm:spPr/>
    </dgm:pt>
    <dgm:pt modelId="{B8A66C5A-B192-445E-ADB8-36A69E36E08F}" type="pres">
      <dgm:prSet presAssocID="{62FAA91F-F7A1-4E6B-8A1F-9A06982D4B42}" presName="hierChild4" presStyleCnt="0"/>
      <dgm:spPr/>
    </dgm:pt>
    <dgm:pt modelId="{1E27A802-33C5-478B-8C01-F048899E3130}" type="pres">
      <dgm:prSet presAssocID="{66AD448D-2520-46DE-8116-144314AED6E0}" presName="Name37" presStyleLbl="parChTrans1D3" presStyleIdx="4" presStyleCnt="5"/>
      <dgm:spPr/>
    </dgm:pt>
    <dgm:pt modelId="{20B3E27A-566B-4A82-88BA-A155B1AAB292}" type="pres">
      <dgm:prSet presAssocID="{A5486359-FD39-4E3E-924A-D111AC7C6472}" presName="hierRoot2" presStyleCnt="0">
        <dgm:presLayoutVars>
          <dgm:hierBranch val="init"/>
        </dgm:presLayoutVars>
      </dgm:prSet>
      <dgm:spPr/>
    </dgm:pt>
    <dgm:pt modelId="{5BBBA823-2294-4408-B9B8-74F109F7483D}" type="pres">
      <dgm:prSet presAssocID="{A5486359-FD39-4E3E-924A-D111AC7C6472}" presName="rootComposite" presStyleCnt="0"/>
      <dgm:spPr/>
    </dgm:pt>
    <dgm:pt modelId="{DF386D05-C034-4C1D-90A9-C84381F637F4}" type="pres">
      <dgm:prSet presAssocID="{A5486359-FD39-4E3E-924A-D111AC7C6472}" presName="rootText" presStyleLbl="node3" presStyleIdx="4" presStyleCnt="5" custLinFactNeighborX="91308" custLinFactNeighborY="-23360">
        <dgm:presLayoutVars>
          <dgm:chPref val="3"/>
        </dgm:presLayoutVars>
      </dgm:prSet>
      <dgm:spPr/>
    </dgm:pt>
    <dgm:pt modelId="{639B7CB3-E336-4E05-B2EF-F0ABAAFAA4E8}" type="pres">
      <dgm:prSet presAssocID="{A5486359-FD39-4E3E-924A-D111AC7C6472}" presName="rootConnector" presStyleLbl="node3" presStyleIdx="4" presStyleCnt="5"/>
      <dgm:spPr/>
    </dgm:pt>
    <dgm:pt modelId="{3974988A-3935-4135-80BE-536B75E07A8C}" type="pres">
      <dgm:prSet presAssocID="{A5486359-FD39-4E3E-924A-D111AC7C6472}" presName="hierChild4" presStyleCnt="0"/>
      <dgm:spPr/>
    </dgm:pt>
    <dgm:pt modelId="{F3C173D7-2734-4032-943A-F9CBC4AF97D6}" type="pres">
      <dgm:prSet presAssocID="{C443391C-46A1-4B7D-BBA8-015117EAEC98}" presName="Name37" presStyleLbl="parChTrans1D4" presStyleIdx="3" presStyleCnt="4"/>
      <dgm:spPr/>
    </dgm:pt>
    <dgm:pt modelId="{EED76667-A50E-4D6D-92A6-66303AF5D6C2}" type="pres">
      <dgm:prSet presAssocID="{57CB4EDD-2CCB-482F-B842-CD81038CD95A}" presName="hierRoot2" presStyleCnt="0">
        <dgm:presLayoutVars>
          <dgm:hierBranch val="init"/>
        </dgm:presLayoutVars>
      </dgm:prSet>
      <dgm:spPr/>
    </dgm:pt>
    <dgm:pt modelId="{CA8F9095-72FF-4B3D-8BA4-D2279B625E52}" type="pres">
      <dgm:prSet presAssocID="{57CB4EDD-2CCB-482F-B842-CD81038CD95A}" presName="rootComposite" presStyleCnt="0"/>
      <dgm:spPr/>
    </dgm:pt>
    <dgm:pt modelId="{AF23F154-AE61-49EC-ACBF-75A349863273}" type="pres">
      <dgm:prSet presAssocID="{57CB4EDD-2CCB-482F-B842-CD81038CD95A}" presName="rootText" presStyleLbl="node4" presStyleIdx="3" presStyleCnt="4" custLinFactNeighborX="66308" custLinFactNeighborY="-37745">
        <dgm:presLayoutVars>
          <dgm:chPref val="3"/>
        </dgm:presLayoutVars>
      </dgm:prSet>
      <dgm:spPr/>
    </dgm:pt>
    <dgm:pt modelId="{D96808EC-B450-42C0-9C3B-8DAEA2678048}" type="pres">
      <dgm:prSet presAssocID="{57CB4EDD-2CCB-482F-B842-CD81038CD95A}" presName="rootConnector" presStyleLbl="node4" presStyleIdx="3" presStyleCnt="4"/>
      <dgm:spPr/>
    </dgm:pt>
    <dgm:pt modelId="{3891DAA0-6462-4DC8-AE03-077B895A364B}" type="pres">
      <dgm:prSet presAssocID="{57CB4EDD-2CCB-482F-B842-CD81038CD95A}" presName="hierChild4" presStyleCnt="0"/>
      <dgm:spPr/>
    </dgm:pt>
    <dgm:pt modelId="{22B1F99F-C15B-4A6D-B88C-D0B20FE4150A}" type="pres">
      <dgm:prSet presAssocID="{57CB4EDD-2CCB-482F-B842-CD81038CD95A}" presName="hierChild5" presStyleCnt="0"/>
      <dgm:spPr/>
    </dgm:pt>
    <dgm:pt modelId="{675C1519-C41B-4DB3-BF6D-0F8B51DADA3D}" type="pres">
      <dgm:prSet presAssocID="{A5486359-FD39-4E3E-924A-D111AC7C6472}" presName="hierChild5" presStyleCnt="0"/>
      <dgm:spPr/>
    </dgm:pt>
    <dgm:pt modelId="{C3B1CE17-0F55-41ED-BDAA-76DDFC349215}" type="pres">
      <dgm:prSet presAssocID="{62FAA91F-F7A1-4E6B-8A1F-9A06982D4B42}" presName="hierChild5" presStyleCnt="0"/>
      <dgm:spPr/>
    </dgm:pt>
    <dgm:pt modelId="{22B8ECEA-61DF-445D-BEA0-8EA22B14AC44}" type="pres">
      <dgm:prSet presAssocID="{51375C3A-EECA-4A8A-BA52-200644B955CA}" presName="hierChild3" presStyleCnt="0"/>
      <dgm:spPr/>
    </dgm:pt>
    <dgm:pt modelId="{815789C2-FD22-4645-83F4-747726F25F92}" type="pres">
      <dgm:prSet presAssocID="{38F2A258-8617-449E-9453-3E5A034BFD27}" presName="hierRoot1" presStyleCnt="0">
        <dgm:presLayoutVars>
          <dgm:hierBranch val="init"/>
        </dgm:presLayoutVars>
      </dgm:prSet>
      <dgm:spPr/>
    </dgm:pt>
    <dgm:pt modelId="{02D1C4FE-E471-4260-9CEF-39CF42126CA4}" type="pres">
      <dgm:prSet presAssocID="{38F2A258-8617-449E-9453-3E5A034BFD27}" presName="rootComposite1" presStyleCnt="0"/>
      <dgm:spPr/>
    </dgm:pt>
    <dgm:pt modelId="{DEFBDA3F-97BA-49D8-B47C-7FF7757AD184}" type="pres">
      <dgm:prSet presAssocID="{38F2A258-8617-449E-9453-3E5A034BFD27}" presName="rootText1" presStyleLbl="node0" presStyleIdx="5" presStyleCnt="6" custLinFactX="67273" custLinFactNeighborX="100000" custLinFactNeighborY="6499">
        <dgm:presLayoutVars>
          <dgm:chPref val="3"/>
        </dgm:presLayoutVars>
      </dgm:prSet>
      <dgm:spPr/>
    </dgm:pt>
    <dgm:pt modelId="{499F3458-E6A5-4E69-BD26-BA3E699D0061}" type="pres">
      <dgm:prSet presAssocID="{38F2A258-8617-449E-9453-3E5A034BFD27}" presName="rootConnector1" presStyleLbl="node1" presStyleIdx="0" presStyleCnt="0"/>
      <dgm:spPr/>
    </dgm:pt>
    <dgm:pt modelId="{F91AC8CE-AEC8-4E62-AE11-F135D402DE9C}" type="pres">
      <dgm:prSet presAssocID="{38F2A258-8617-449E-9453-3E5A034BFD27}" presName="hierChild2" presStyleCnt="0"/>
      <dgm:spPr/>
    </dgm:pt>
    <dgm:pt modelId="{A1592520-F841-47C7-BCCC-A4241890BA08}" type="pres">
      <dgm:prSet presAssocID="{6D0D13B2-CE41-4AA7-9A39-75ABB91BA97B}" presName="Name37" presStyleLbl="parChTrans1D2" presStyleIdx="5" presStyleCnt="6"/>
      <dgm:spPr/>
    </dgm:pt>
    <dgm:pt modelId="{C6F165B2-514D-461F-B3CC-C8C6F0789471}" type="pres">
      <dgm:prSet presAssocID="{EBD4055E-8032-4F7C-B441-C0B92397A61E}" presName="hierRoot2" presStyleCnt="0">
        <dgm:presLayoutVars>
          <dgm:hierBranch val="init"/>
        </dgm:presLayoutVars>
      </dgm:prSet>
      <dgm:spPr/>
    </dgm:pt>
    <dgm:pt modelId="{BE37750B-3AD7-4301-BA57-6896BAF2A9E3}" type="pres">
      <dgm:prSet presAssocID="{EBD4055E-8032-4F7C-B441-C0B92397A61E}" presName="rootComposite" presStyleCnt="0"/>
      <dgm:spPr/>
    </dgm:pt>
    <dgm:pt modelId="{C43362A1-5247-4EDC-9355-7F9E5444C338}" type="pres">
      <dgm:prSet presAssocID="{EBD4055E-8032-4F7C-B441-C0B92397A61E}" presName="rootText" presStyleLbl="node2" presStyleIdx="5" presStyleCnt="6" custLinFactX="69059" custLinFactNeighborX="100000" custLinFactNeighborY="-2385">
        <dgm:presLayoutVars>
          <dgm:chPref val="3"/>
        </dgm:presLayoutVars>
      </dgm:prSet>
      <dgm:spPr/>
    </dgm:pt>
    <dgm:pt modelId="{7227491B-2B5F-4292-BBF7-BA34541ADA2A}" type="pres">
      <dgm:prSet presAssocID="{EBD4055E-8032-4F7C-B441-C0B92397A61E}" presName="rootConnector" presStyleLbl="node2" presStyleIdx="5" presStyleCnt="6"/>
      <dgm:spPr/>
    </dgm:pt>
    <dgm:pt modelId="{B909C134-A78A-4D8C-BDE7-2E7251334792}" type="pres">
      <dgm:prSet presAssocID="{EBD4055E-8032-4F7C-B441-C0B92397A61E}" presName="hierChild4" presStyleCnt="0"/>
      <dgm:spPr/>
    </dgm:pt>
    <dgm:pt modelId="{EF622B23-E705-434E-8D25-5F84E126F0FD}" type="pres">
      <dgm:prSet presAssocID="{EBD4055E-8032-4F7C-B441-C0B92397A61E}" presName="hierChild5" presStyleCnt="0"/>
      <dgm:spPr/>
    </dgm:pt>
    <dgm:pt modelId="{BE417455-D4FB-47F2-AEB2-96713F31EF47}" type="pres">
      <dgm:prSet presAssocID="{38F2A258-8617-449E-9453-3E5A034BFD27}" presName="hierChild3" presStyleCnt="0"/>
      <dgm:spPr/>
    </dgm:pt>
  </dgm:ptLst>
  <dgm:cxnLst>
    <dgm:cxn modelId="{56DE7103-9E4A-44C8-853B-5112EB8976AD}" srcId="{EFF49262-650E-4731-B536-F6E6353D6738}" destId="{2811473C-B62F-474A-9689-0DC4AA4030E7}" srcOrd="0" destOrd="0" parTransId="{6A9B19F2-3CD8-40B9-891D-F9D7591BEDAC}" sibTransId="{B410D440-C224-4625-B215-196413A2AA71}"/>
    <dgm:cxn modelId="{8B57FC07-1279-45D4-BDC8-DE670D7CD075}" srcId="{3994C962-F89D-4050-BF8D-040F5DF6CF72}" destId="{BC100352-C520-418F-A715-34377774F5DC}" srcOrd="0" destOrd="0" parTransId="{B34DC236-886A-48A9-8B59-88017FC5E622}" sibTransId="{EBB7DE12-45E4-4945-873B-1BC02294927B}"/>
    <dgm:cxn modelId="{FA483617-DCC3-490E-BAFD-BEBCCE2BB902}" type="presOf" srcId="{9CC3814C-FB40-4727-B2A9-8B08051F3786}" destId="{9D5DB416-F8C7-4F0C-BAAD-55074DF2DD2A}" srcOrd="0" destOrd="0" presId="urn:microsoft.com/office/officeart/2005/8/layout/orgChart1"/>
    <dgm:cxn modelId="{6D36F918-64BC-4D18-8655-62E1172684F8}" srcId="{420F0D94-F045-4160-B8E3-0EB604E10872}" destId="{4F17D107-A9A4-4CB1-965E-C2C90B7DB7AE}" srcOrd="0" destOrd="0" parTransId="{11D5320E-A3BC-4DF9-AA12-2FE005E49FFE}" sibTransId="{D141C72E-2926-466D-BCB4-6C428FC3AAF4}"/>
    <dgm:cxn modelId="{68A2F319-AF72-4419-82C4-F11FCC4E490C}" srcId="{4F17D107-A9A4-4CB1-965E-C2C90B7DB7AE}" destId="{02FF39ED-0CA2-4B2C-AC6C-0E0B14B76D8A}" srcOrd="0" destOrd="0" parTransId="{43A3A27E-0219-4872-98B6-44D96A290A71}" sibTransId="{8BF97CCA-1D7D-47E9-A5C4-39F39EEC5EA5}"/>
    <dgm:cxn modelId="{E2DC6A1A-D7EA-4E28-8E3C-849E027D2F09}" srcId="{62FAA91F-F7A1-4E6B-8A1F-9A06982D4B42}" destId="{A5486359-FD39-4E3E-924A-D111AC7C6472}" srcOrd="0" destOrd="0" parTransId="{66AD448D-2520-46DE-8116-144314AED6E0}" sibTransId="{788A6FAD-4286-4FDE-9955-89811F73ECA2}"/>
    <dgm:cxn modelId="{068F571B-4E63-4F45-93B5-26B0FA017334}" type="presOf" srcId="{7B076821-E34F-4913-879A-4FA705E00307}" destId="{CD6C0057-498A-4AF7-BAFF-16B62E0BDF91}" srcOrd="1" destOrd="0" presId="urn:microsoft.com/office/officeart/2005/8/layout/orgChart1"/>
    <dgm:cxn modelId="{8D186B1F-0E77-4BA7-AC42-0443A3120AA4}" type="presOf" srcId="{139C1725-6F37-4427-85A5-973F9104FE54}" destId="{CD54A5B6-B225-4523-9F27-731248D61B53}" srcOrd="1" destOrd="0" presId="urn:microsoft.com/office/officeart/2005/8/layout/orgChart1"/>
    <dgm:cxn modelId="{88A58F20-4952-4980-A4D1-DC925A19B9AC}" type="presOf" srcId="{3994C962-F89D-4050-BF8D-040F5DF6CF72}" destId="{B3DF7133-E403-49AE-828C-F57598DCB619}" srcOrd="1" destOrd="0" presId="urn:microsoft.com/office/officeart/2005/8/layout/orgChart1"/>
    <dgm:cxn modelId="{2CB7162C-9B18-49A0-8D97-B5C6A73C7CEF}" type="presOf" srcId="{E6E5A306-D3C3-4B16-90F2-71FD7DFF9E60}" destId="{3CAD4CFD-804B-4ACC-9FB2-A53026DA7FE6}" srcOrd="0" destOrd="0" presId="urn:microsoft.com/office/officeart/2005/8/layout/orgChart1"/>
    <dgm:cxn modelId="{3C7A9235-1AA3-4213-AE11-72981BCF0FF7}" type="presOf" srcId="{4F17D107-A9A4-4CB1-965E-C2C90B7DB7AE}" destId="{29D13005-498B-469D-B931-5834AC2120AC}" srcOrd="0" destOrd="0" presId="urn:microsoft.com/office/officeart/2005/8/layout/orgChart1"/>
    <dgm:cxn modelId="{7B6CFE37-19DA-4851-893E-2959D529E203}" srcId="{38F2A258-8617-449E-9453-3E5A034BFD27}" destId="{EBD4055E-8032-4F7C-B441-C0B92397A61E}" srcOrd="0" destOrd="0" parTransId="{6D0D13B2-CE41-4AA7-9A39-75ABB91BA97B}" sibTransId="{971E3A7F-94C0-468A-BF15-7A322B14212B}"/>
    <dgm:cxn modelId="{BF941838-098A-4A7C-8507-920EC500599A}" type="presOf" srcId="{1339772F-2C2B-4FC6-BD23-9D13998E114E}" destId="{B1A95000-4CBD-4B9C-B6B0-6284747EC56F}" srcOrd="1" destOrd="0" presId="urn:microsoft.com/office/officeart/2005/8/layout/orgChart1"/>
    <dgm:cxn modelId="{AB851539-EFCC-4E78-8409-9129107F44F5}" type="presOf" srcId="{51375C3A-EECA-4A8A-BA52-200644B955CA}" destId="{985ED51C-2A8D-4699-A705-1A4E4A124F4D}" srcOrd="0" destOrd="0" presId="urn:microsoft.com/office/officeart/2005/8/layout/orgChart1"/>
    <dgm:cxn modelId="{F1CCA539-98C4-4783-B5A1-555253F01BE5}" type="presOf" srcId="{43A3A27E-0219-4872-98B6-44D96A290A71}" destId="{C68FFA21-7B57-43AA-9268-6B1D6D90C54A}" srcOrd="0" destOrd="0" presId="urn:microsoft.com/office/officeart/2005/8/layout/orgChart1"/>
    <dgm:cxn modelId="{D0945C3B-FEBA-407C-A5E9-C85888D0BE1E}" type="presOf" srcId="{4F17D107-A9A4-4CB1-965E-C2C90B7DB7AE}" destId="{D6EC01F8-6E43-4099-9F1A-5BD170A1AF5E}" srcOrd="1" destOrd="0" presId="urn:microsoft.com/office/officeart/2005/8/layout/orgChart1"/>
    <dgm:cxn modelId="{D5701040-C26C-4242-89F0-4DD1B0C11ECE}" type="presOf" srcId="{7E3CCF7F-E2AA-4C05-AA92-FD55DAF28CBE}" destId="{2F700946-80AF-4ADD-96EF-46C30DF7EB0E}" srcOrd="0" destOrd="0" presId="urn:microsoft.com/office/officeart/2005/8/layout/orgChart1"/>
    <dgm:cxn modelId="{F006655C-2E71-4581-A197-34521B9708FC}" type="presOf" srcId="{6A9B19F2-3CD8-40B9-891D-F9D7591BEDAC}" destId="{9B06044A-A9C6-4A15-8765-9F6F62AE5B6F}" srcOrd="0" destOrd="0" presId="urn:microsoft.com/office/officeart/2005/8/layout/orgChart1"/>
    <dgm:cxn modelId="{6DE4F35D-BA82-4E59-90FB-1D578C34EB4D}" type="presOf" srcId="{E3D114CE-41F4-432F-9AFE-A92E41590EA8}" destId="{5D585D75-EE86-4056-AF4E-59E77308C74C}" srcOrd="1" destOrd="0" presId="urn:microsoft.com/office/officeart/2005/8/layout/orgChart1"/>
    <dgm:cxn modelId="{8B4E1763-8764-4121-9774-2A324012EC92}" type="presOf" srcId="{79146191-2BFB-4221-83CE-F8E0B4F57A1E}" destId="{151DDAF8-63F4-439E-BC2C-BC5F413441C4}" srcOrd="0" destOrd="0" presId="urn:microsoft.com/office/officeart/2005/8/layout/orgChart1"/>
    <dgm:cxn modelId="{D8755044-F480-485A-99EF-6986D06D6686}" type="presOf" srcId="{5358726E-FEA2-4FDF-A39C-C02B7B381FD3}" destId="{02C796C0-211D-47B7-A5E1-A5CD31FE55BC}" srcOrd="0" destOrd="0" presId="urn:microsoft.com/office/officeart/2005/8/layout/orgChart1"/>
    <dgm:cxn modelId="{4C0FAA64-58BC-4AFE-B1F6-A781169A60D3}" type="presOf" srcId="{B34DC236-886A-48A9-8B59-88017FC5E622}" destId="{F089FE85-3E39-484B-A5C1-2874B5F8E059}" srcOrd="0" destOrd="0" presId="urn:microsoft.com/office/officeart/2005/8/layout/orgChart1"/>
    <dgm:cxn modelId="{DADE9066-618D-49F7-80F2-C0EF43D01FBA}" type="presOf" srcId="{02431CB5-F9BF-4A08-90C5-48DCC8231757}" destId="{575D0FD9-432E-459A-B4D0-366E7DAD6A44}" srcOrd="0" destOrd="0" presId="urn:microsoft.com/office/officeart/2005/8/layout/orgChart1"/>
    <dgm:cxn modelId="{1F7B4847-12DC-4D9E-AFD1-E47317671234}" type="presOf" srcId="{A5486359-FD39-4E3E-924A-D111AC7C6472}" destId="{DF386D05-C034-4C1D-90A9-C84381F637F4}" srcOrd="0" destOrd="0" presId="urn:microsoft.com/office/officeart/2005/8/layout/orgChart1"/>
    <dgm:cxn modelId="{19F2CD4A-C384-4E5B-98EE-5D50C83D0F01}" srcId="{139C1725-6F37-4427-85A5-973F9104FE54}" destId="{7B076821-E34F-4913-879A-4FA705E00307}" srcOrd="0" destOrd="0" parTransId="{5358726E-FEA2-4FDF-A39C-C02B7B381FD3}" sibTransId="{5D340A7F-A168-4EBF-AD4D-59E9AE154EB1}"/>
    <dgm:cxn modelId="{CEF6076B-3ADB-4CA2-B91A-3395DB7EE5A3}" type="presOf" srcId="{EBD4055E-8032-4F7C-B441-C0B92397A61E}" destId="{7227491B-2B5F-4292-BBF7-BA34541ADA2A}" srcOrd="1" destOrd="0" presId="urn:microsoft.com/office/officeart/2005/8/layout/orgChart1"/>
    <dgm:cxn modelId="{FBA01C6B-9DC5-4677-A9AB-61BE098C80EC}" type="presOf" srcId="{BC100352-C520-418F-A715-34377774F5DC}" destId="{41A1B818-C6F3-472B-8555-36A1FA762875}" srcOrd="1" destOrd="0" presId="urn:microsoft.com/office/officeart/2005/8/layout/orgChart1"/>
    <dgm:cxn modelId="{63FC446B-F3C9-4A29-90CB-83376B5417C6}" type="presOf" srcId="{38F2A258-8617-449E-9453-3E5A034BFD27}" destId="{DEFBDA3F-97BA-49D8-B47C-7FF7757AD184}" srcOrd="0" destOrd="0" presId="urn:microsoft.com/office/officeart/2005/8/layout/orgChart1"/>
    <dgm:cxn modelId="{480FCB6B-54CB-4D65-A9D6-C13C9E323BD0}" srcId="{1339772F-2C2B-4FC6-BD23-9D13998E114E}" destId="{E6E5A306-D3C3-4B16-90F2-71FD7DFF9E60}" srcOrd="0" destOrd="0" parTransId="{9CC3814C-FB40-4727-B2A9-8B08051F3786}" sibTransId="{728A05D6-532F-434E-AA61-ADE537A3581A}"/>
    <dgm:cxn modelId="{5EFB326C-65B0-4598-B4D1-E58CC775FE92}" type="presOf" srcId="{420F0D94-F045-4160-B8E3-0EB604E10872}" destId="{4D93945E-44C9-4D4C-9C4B-67517FCB4CB6}" srcOrd="1" destOrd="0" presId="urn:microsoft.com/office/officeart/2005/8/layout/orgChart1"/>
    <dgm:cxn modelId="{A36AAD4C-0DD6-4D9B-912D-D3BABF03AB4F}" srcId="{A5486359-FD39-4E3E-924A-D111AC7C6472}" destId="{57CB4EDD-2CCB-482F-B842-CD81038CD95A}" srcOrd="0" destOrd="0" parTransId="{C443391C-46A1-4B7D-BBA8-015117EAEC98}" sibTransId="{8EC20DFB-DAD4-4EB4-9A02-F049E2A0A302}"/>
    <dgm:cxn modelId="{3F87134D-88A2-4A4E-BD73-94E858FDD35B}" type="presOf" srcId="{EFF49262-650E-4731-B536-F6E6353D6738}" destId="{290D684A-DA26-44D3-9728-5AEC046A933E}" srcOrd="0" destOrd="0" presId="urn:microsoft.com/office/officeart/2005/8/layout/orgChart1"/>
    <dgm:cxn modelId="{6522C46D-5F63-4DEA-84B9-BB4A570D5537}" type="presOf" srcId="{EF403178-C6A2-48A8-8EC9-F0A47738AD28}" destId="{E06F42CE-ADE7-4607-B8CA-0E18304E704F}" srcOrd="0" destOrd="0" presId="urn:microsoft.com/office/officeart/2005/8/layout/orgChart1"/>
    <dgm:cxn modelId="{2B47146F-2BAF-4DAE-B01E-A58549179982}" type="presOf" srcId="{02FF39ED-0CA2-4B2C-AC6C-0E0B14B76D8A}" destId="{2D7F0C2E-D294-4ABD-B8AF-1D8E8D604D5D}" srcOrd="0" destOrd="0" presId="urn:microsoft.com/office/officeart/2005/8/layout/orgChart1"/>
    <dgm:cxn modelId="{CD2A2072-E640-4BD5-8557-041AF8C39886}" srcId="{7B076821-E34F-4913-879A-4FA705E00307}" destId="{2CF71357-C3C5-40D5-B957-22977B066F24}" srcOrd="0" destOrd="0" parTransId="{8C084D77-4F87-4E8A-A0FA-5834E8F59D7B}" sibTransId="{87C4E450-F1C9-4421-A799-60C8E722C16C}"/>
    <dgm:cxn modelId="{ABAFF853-5FD6-4D91-A6C8-BE7B365F4B0B}" srcId="{B7C0E818-D49E-4335-B1BD-01FE1D656643}" destId="{420F0D94-F045-4160-B8E3-0EB604E10872}" srcOrd="2" destOrd="0" parTransId="{4BA3FD81-040E-48AA-A317-2712278D02DB}" sibTransId="{2CE64494-BA8E-4187-98B3-4875A8D65CF1}"/>
    <dgm:cxn modelId="{E7215656-7AAB-4D48-8136-A048EED7B1C6}" type="presOf" srcId="{2CF71357-C3C5-40D5-B957-22977B066F24}" destId="{06BEB563-CA44-4CDA-B5C1-8FFF8475CB3B}" srcOrd="0" destOrd="0" presId="urn:microsoft.com/office/officeart/2005/8/layout/orgChart1"/>
    <dgm:cxn modelId="{B80F2157-1FA1-42CE-9B39-8DAAE0F4D767}" type="presOf" srcId="{A5486359-FD39-4E3E-924A-D111AC7C6472}" destId="{639B7CB3-E336-4E05-B2EF-F0ABAAFAA4E8}" srcOrd="1" destOrd="0" presId="urn:microsoft.com/office/officeart/2005/8/layout/orgChart1"/>
    <dgm:cxn modelId="{5E05EB58-5267-41FA-B525-8C2567D98609}" type="presOf" srcId="{C443391C-46A1-4B7D-BBA8-015117EAEC98}" destId="{F3C173D7-2734-4032-943A-F9CBC4AF97D6}" srcOrd="0" destOrd="0" presId="urn:microsoft.com/office/officeart/2005/8/layout/orgChart1"/>
    <dgm:cxn modelId="{E03EA959-9812-4D96-8A11-D30DA3672D19}" type="presOf" srcId="{66AD448D-2520-46DE-8116-144314AED6E0}" destId="{1E27A802-33C5-478B-8C01-F048899E3130}" srcOrd="0" destOrd="0" presId="urn:microsoft.com/office/officeart/2005/8/layout/orgChart1"/>
    <dgm:cxn modelId="{692A197A-7AD6-485A-ACEE-B6A8CDEF0A2A}" srcId="{EF403178-C6A2-48A8-8EC9-F0A47738AD28}" destId="{3994C962-F89D-4050-BF8D-040F5DF6CF72}" srcOrd="0" destOrd="0" parTransId="{02431CB5-F9BF-4A08-90C5-48DCC8231757}" sibTransId="{13E62D1D-9E92-415F-8623-BF2F43EC1569}"/>
    <dgm:cxn modelId="{617E1A7D-34A4-4DC9-B6A1-EE417342DBA2}" type="presOf" srcId="{3994C962-F89D-4050-BF8D-040F5DF6CF72}" destId="{96216727-E057-4C57-AF98-51F7CFD7E992}" srcOrd="0" destOrd="0" presId="urn:microsoft.com/office/officeart/2005/8/layout/orgChart1"/>
    <dgm:cxn modelId="{CF81E87D-35AF-4FED-A56D-9067D4AC3F8A}" type="presOf" srcId="{8C084D77-4F87-4E8A-A0FA-5834E8F59D7B}" destId="{5B34A036-4962-4976-8751-AC3DEF25D6EE}" srcOrd="0" destOrd="0" presId="urn:microsoft.com/office/officeart/2005/8/layout/orgChart1"/>
    <dgm:cxn modelId="{4DAA7E7F-8EC9-4685-AC2F-56B49895473D}" srcId="{B7C0E818-D49E-4335-B1BD-01FE1D656643}" destId="{139C1725-6F37-4427-85A5-973F9104FE54}" srcOrd="1" destOrd="0" parTransId="{75ADE8FF-6213-45FD-9EA3-5F7E4A76AF86}" sibTransId="{E080EFBB-66F0-4AA5-AB3D-C27ED9764023}"/>
    <dgm:cxn modelId="{C2F75F80-7C45-463C-8E09-81445C69DDDC}" type="presOf" srcId="{57CB4EDD-2CCB-482F-B842-CD81038CD95A}" destId="{AF23F154-AE61-49EC-ACBF-75A349863273}" srcOrd="0" destOrd="0" presId="urn:microsoft.com/office/officeart/2005/8/layout/orgChart1"/>
    <dgm:cxn modelId="{EAB1D687-5B46-491A-A96F-2BBBF943E50F}" srcId="{B7C0E818-D49E-4335-B1BD-01FE1D656643}" destId="{EFF49262-650E-4731-B536-F6E6353D6738}" srcOrd="3" destOrd="0" parTransId="{018E289C-8E4F-4854-95F1-EDAB05A87067}" sibTransId="{5CD19E24-C368-4CB2-9F84-CAA23E408762}"/>
    <dgm:cxn modelId="{5678B88B-EACE-46D1-AFB6-A032D4463C00}" type="presOf" srcId="{420F0D94-F045-4160-B8E3-0EB604E10872}" destId="{006C21F1-2778-4AD8-A36E-DAD7EF13C40C}" srcOrd="0" destOrd="0" presId="urn:microsoft.com/office/officeart/2005/8/layout/orgChart1"/>
    <dgm:cxn modelId="{11C08E91-8D7A-4E8A-9FC5-7BA4367023FF}" srcId="{2CF71357-C3C5-40D5-B957-22977B066F24}" destId="{E3D114CE-41F4-432F-9AFE-A92E41590EA8}" srcOrd="0" destOrd="0" parTransId="{F1BF31FB-10A4-4544-9599-5E81A8619298}" sibTransId="{4D3A09DB-9C07-41A5-8286-4E92DB384796}"/>
    <dgm:cxn modelId="{BB7DCE96-3856-4548-A2DF-CCEF1617319A}" type="presOf" srcId="{62FAA91F-F7A1-4E6B-8A1F-9A06982D4B42}" destId="{25ACB8C2-7AE2-4FEC-AD4E-8FCAC4CD407E}" srcOrd="0" destOrd="0" presId="urn:microsoft.com/office/officeart/2005/8/layout/orgChart1"/>
    <dgm:cxn modelId="{232F6F99-4DB0-4E6D-BB70-A3F803268DBA}" type="presOf" srcId="{38F2A258-8617-449E-9453-3E5A034BFD27}" destId="{499F3458-E6A5-4E69-BD26-BA3E699D0061}" srcOrd="1" destOrd="0" presId="urn:microsoft.com/office/officeart/2005/8/layout/orgChart1"/>
    <dgm:cxn modelId="{D3F4D099-8B2B-4005-8DA0-EBC05F3E0956}" type="presOf" srcId="{EBD4055E-8032-4F7C-B441-C0B92397A61E}" destId="{C43362A1-5247-4EDC-9355-7F9E5444C338}" srcOrd="0" destOrd="0" presId="urn:microsoft.com/office/officeart/2005/8/layout/orgChart1"/>
    <dgm:cxn modelId="{8C709A9C-EA9A-4EAB-A918-33E9E290B727}" srcId="{B7C0E818-D49E-4335-B1BD-01FE1D656643}" destId="{51375C3A-EECA-4A8A-BA52-200644B955CA}" srcOrd="4" destOrd="0" parTransId="{590C303A-1A68-4AF2-9A5C-1382CC00AFA7}" sibTransId="{C0D43A78-6274-41BF-AC5D-B9479DE8F932}"/>
    <dgm:cxn modelId="{9571F69C-E5FC-4A70-BB50-10000EB173F7}" type="presOf" srcId="{57CB4EDD-2CCB-482F-B842-CD81038CD95A}" destId="{D96808EC-B450-42C0-9C3B-8DAEA2678048}" srcOrd="1" destOrd="0" presId="urn:microsoft.com/office/officeart/2005/8/layout/orgChart1"/>
    <dgm:cxn modelId="{245AD8A6-D087-4AFB-936E-A960A979FCF6}" type="presOf" srcId="{B1AE7A25-DD43-497B-BBDA-AFDE22652CAC}" destId="{1FC512EF-D888-4949-85A9-01C41477BC65}" srcOrd="0" destOrd="0" presId="urn:microsoft.com/office/officeart/2005/8/layout/orgChart1"/>
    <dgm:cxn modelId="{82AE0DAB-4926-4462-99FD-4E438FF87D1B}" type="presOf" srcId="{F1BF31FB-10A4-4544-9599-5E81A8619298}" destId="{C5A24981-00E9-4F3F-B230-44BFAA271765}" srcOrd="0" destOrd="0" presId="urn:microsoft.com/office/officeart/2005/8/layout/orgChart1"/>
    <dgm:cxn modelId="{E64818AF-6DFD-4B4A-B335-618EE2492070}" srcId="{51375C3A-EECA-4A8A-BA52-200644B955CA}" destId="{62FAA91F-F7A1-4E6B-8A1F-9A06982D4B42}" srcOrd="0" destOrd="0" parTransId="{79146191-2BFB-4221-83CE-F8E0B4F57A1E}" sibTransId="{8C245B72-C06E-4BF8-99D8-E3035231649C}"/>
    <dgm:cxn modelId="{56AFA7AF-95DF-4D2F-AD8D-B4A1ADA23A9A}" type="presOf" srcId="{B7C0E818-D49E-4335-B1BD-01FE1D656643}" destId="{A3B226AC-EB4B-46FD-8C53-8B07C5D7A549}" srcOrd="0" destOrd="0" presId="urn:microsoft.com/office/officeart/2005/8/layout/orgChart1"/>
    <dgm:cxn modelId="{A0CB30B8-06EC-48C3-B80A-95B7C2135E29}" srcId="{B7C0E818-D49E-4335-B1BD-01FE1D656643}" destId="{38F2A258-8617-449E-9453-3E5A034BFD27}" srcOrd="5" destOrd="0" parTransId="{81B10096-E989-47D7-9C2B-87B49CDD9243}" sibTransId="{9DE80E71-BB4A-4E02-BCFC-C44ABBA45845}"/>
    <dgm:cxn modelId="{7B7D4BBB-84C9-4085-B90E-9297B9DB3E68}" type="presOf" srcId="{7B076821-E34F-4913-879A-4FA705E00307}" destId="{49A1748C-9084-4FAD-96EE-38A3BFD47EE4}" srcOrd="0" destOrd="0" presId="urn:microsoft.com/office/officeart/2005/8/layout/orgChart1"/>
    <dgm:cxn modelId="{2E212BC3-15B8-4E52-8DEA-7F2567505E3F}" type="presOf" srcId="{51375C3A-EECA-4A8A-BA52-200644B955CA}" destId="{ACFF6E31-1F99-49E0-A043-3C091D7E6A46}" srcOrd="1" destOrd="0" presId="urn:microsoft.com/office/officeart/2005/8/layout/orgChart1"/>
    <dgm:cxn modelId="{113DADC3-1950-4418-B709-4334DE3B48EA}" type="presOf" srcId="{62FAA91F-F7A1-4E6B-8A1F-9A06982D4B42}" destId="{493D78EB-54A6-489D-8BFE-8675FFC48970}" srcOrd="1" destOrd="0" presId="urn:microsoft.com/office/officeart/2005/8/layout/orgChart1"/>
    <dgm:cxn modelId="{C5BFB2CA-74CF-4322-96BA-2E73D6361849}" type="presOf" srcId="{2CF71357-C3C5-40D5-B957-22977B066F24}" destId="{89A8EC06-6EDE-44A8-B4DF-0BFC1DACB61A}" srcOrd="1" destOrd="0" presId="urn:microsoft.com/office/officeart/2005/8/layout/orgChart1"/>
    <dgm:cxn modelId="{07D8B9CC-0171-4E71-8C05-EB4394A5C183}" srcId="{B7C0E818-D49E-4335-B1BD-01FE1D656643}" destId="{EF403178-C6A2-48A8-8EC9-F0A47738AD28}" srcOrd="0" destOrd="0" parTransId="{363B7803-0BEA-483A-801B-DA82C4FF19E0}" sibTransId="{4E1EFB68-85E2-42F3-A0DC-EEC46F2AFBD8}"/>
    <dgm:cxn modelId="{773229D0-E342-41D5-B966-3BD8400E96C2}" type="presOf" srcId="{2811473C-B62F-474A-9689-0DC4AA4030E7}" destId="{D7DDAE5F-CF88-4515-A261-F293EBF38CE6}" srcOrd="1" destOrd="0" presId="urn:microsoft.com/office/officeart/2005/8/layout/orgChart1"/>
    <dgm:cxn modelId="{3CDED0D7-B25B-4A06-BA96-A0AB6D041004}" type="presOf" srcId="{EFF49262-650E-4731-B536-F6E6353D6738}" destId="{79B2161E-DB2E-4EFD-9AB0-8A6A6AF52FAC}" srcOrd="1" destOrd="0" presId="urn:microsoft.com/office/officeart/2005/8/layout/orgChart1"/>
    <dgm:cxn modelId="{AB5E84DB-E49C-464B-8592-DF63FE917B79}" type="presOf" srcId="{6D0D13B2-CE41-4AA7-9A39-75ABB91BA97B}" destId="{A1592520-F841-47C7-BCCC-A4241890BA08}" srcOrd="0" destOrd="0" presId="urn:microsoft.com/office/officeart/2005/8/layout/orgChart1"/>
    <dgm:cxn modelId="{30605ADF-CD5F-44C8-90EC-BAA823B898C5}" type="presOf" srcId="{B1AE7A25-DD43-497B-BBDA-AFDE22652CAC}" destId="{BA27125D-A917-4D55-BBCB-88E0713971D8}" srcOrd="1" destOrd="0" presId="urn:microsoft.com/office/officeart/2005/8/layout/orgChart1"/>
    <dgm:cxn modelId="{F7FEBFDF-0928-45C8-B9C2-5F96EEF08CE7}" srcId="{2811473C-B62F-474A-9689-0DC4AA4030E7}" destId="{1339772F-2C2B-4FC6-BD23-9D13998E114E}" srcOrd="0" destOrd="0" parTransId="{7E3CCF7F-E2AA-4C05-AA92-FD55DAF28CBE}" sibTransId="{4B8630E0-BFA3-4FAE-AD36-67271B5D3297}"/>
    <dgm:cxn modelId="{0AD465E1-97CC-45F8-86E0-59AAD65E7D21}" type="presOf" srcId="{F9833246-C991-4675-B16A-405EF5DE9215}" destId="{CE2EE1D7-ED9B-4CB0-A88B-7271AD497E60}" srcOrd="0" destOrd="0" presId="urn:microsoft.com/office/officeart/2005/8/layout/orgChart1"/>
    <dgm:cxn modelId="{3A89B8E5-23A7-402D-9E13-AA559D05C198}" type="presOf" srcId="{2811473C-B62F-474A-9689-0DC4AA4030E7}" destId="{56B50BF4-6E7E-45FB-85D7-259F7C9F3DA9}" srcOrd="0" destOrd="0" presId="urn:microsoft.com/office/officeart/2005/8/layout/orgChart1"/>
    <dgm:cxn modelId="{B4AD85EB-ED82-4896-B72B-7C5B76D365AB}" type="presOf" srcId="{11D5320E-A3BC-4DF9-AA12-2FE005E49FFE}" destId="{3D15FE59-61E0-4492-B6F4-25F755CA8D72}" srcOrd="0" destOrd="0" presId="urn:microsoft.com/office/officeart/2005/8/layout/orgChart1"/>
    <dgm:cxn modelId="{A65A1FEF-2414-4C36-83C5-C5647532CD9A}" srcId="{BC100352-C520-418F-A715-34377774F5DC}" destId="{B1AE7A25-DD43-497B-BBDA-AFDE22652CAC}" srcOrd="0" destOrd="0" parTransId="{F9833246-C991-4675-B16A-405EF5DE9215}" sibTransId="{D2C789E3-6BA0-4099-A404-431315047E50}"/>
    <dgm:cxn modelId="{006A9BF3-BAC5-450A-8E38-EAF58E9645EE}" type="presOf" srcId="{E3D114CE-41F4-432F-9AFE-A92E41590EA8}" destId="{C6FC0863-EBCF-491D-9818-D84171619420}" srcOrd="0" destOrd="0" presId="urn:microsoft.com/office/officeart/2005/8/layout/orgChart1"/>
    <dgm:cxn modelId="{D5C64FF5-9C31-48B3-8220-310C3C87F7B0}" type="presOf" srcId="{BC100352-C520-418F-A715-34377774F5DC}" destId="{B162FC39-46E7-4EC3-9C77-37E88CE63838}" srcOrd="0" destOrd="0" presId="urn:microsoft.com/office/officeart/2005/8/layout/orgChart1"/>
    <dgm:cxn modelId="{0FFB6FF5-CA5C-411F-ABAB-714C624CF924}" type="presOf" srcId="{139C1725-6F37-4427-85A5-973F9104FE54}" destId="{A3C9B929-453D-4A88-84B2-AC969FE9704E}" srcOrd="0" destOrd="0" presId="urn:microsoft.com/office/officeart/2005/8/layout/orgChart1"/>
    <dgm:cxn modelId="{B797AFF6-6770-4D1B-8D0E-8BDFB784C2BB}" type="presOf" srcId="{E6E5A306-D3C3-4B16-90F2-71FD7DFF9E60}" destId="{4AD4B103-993A-46C5-91DE-89D64BF86A6A}" srcOrd="1" destOrd="0" presId="urn:microsoft.com/office/officeart/2005/8/layout/orgChart1"/>
    <dgm:cxn modelId="{FA6B34FA-431E-4843-87AC-95675D76A7FD}" type="presOf" srcId="{EF403178-C6A2-48A8-8EC9-F0A47738AD28}" destId="{FC4AA237-6D90-4227-8063-C5BB25ECCF4E}" srcOrd="1" destOrd="0" presId="urn:microsoft.com/office/officeart/2005/8/layout/orgChart1"/>
    <dgm:cxn modelId="{84573FFB-80A3-4462-ADEE-FD35EF7E514E}" type="presOf" srcId="{02FF39ED-0CA2-4B2C-AC6C-0E0B14B76D8A}" destId="{BA12C4CD-54F7-48AA-B5E9-878A08166175}" srcOrd="1" destOrd="0" presId="urn:microsoft.com/office/officeart/2005/8/layout/orgChart1"/>
    <dgm:cxn modelId="{AE0E1EFE-3791-44DE-8207-77365415377D}" type="presOf" srcId="{1339772F-2C2B-4FC6-BD23-9D13998E114E}" destId="{BDDA04C3-B3CB-4B84-B9F7-D0C29CDD1FBA}" srcOrd="0" destOrd="0" presId="urn:microsoft.com/office/officeart/2005/8/layout/orgChart1"/>
    <dgm:cxn modelId="{FD73A226-2BF8-421E-BDC2-1C151471D8F3}" type="presParOf" srcId="{A3B226AC-EB4B-46FD-8C53-8B07C5D7A549}" destId="{39958EE7-B569-4660-A5CF-0A6E7651EFEC}" srcOrd="0" destOrd="0" presId="urn:microsoft.com/office/officeart/2005/8/layout/orgChart1"/>
    <dgm:cxn modelId="{B42AEFED-1556-4CD8-ADC3-7C4AB2770F1E}" type="presParOf" srcId="{39958EE7-B569-4660-A5CF-0A6E7651EFEC}" destId="{8919470D-9034-446B-B44B-C41969712E95}" srcOrd="0" destOrd="0" presId="urn:microsoft.com/office/officeart/2005/8/layout/orgChart1"/>
    <dgm:cxn modelId="{3727E57B-ABC0-4718-AB29-9955C4F571DA}" type="presParOf" srcId="{8919470D-9034-446B-B44B-C41969712E95}" destId="{E06F42CE-ADE7-4607-B8CA-0E18304E704F}" srcOrd="0" destOrd="0" presId="urn:microsoft.com/office/officeart/2005/8/layout/orgChart1"/>
    <dgm:cxn modelId="{271229BC-0013-4B75-89A9-C6DBF97161D9}" type="presParOf" srcId="{8919470D-9034-446B-B44B-C41969712E95}" destId="{FC4AA237-6D90-4227-8063-C5BB25ECCF4E}" srcOrd="1" destOrd="0" presId="urn:microsoft.com/office/officeart/2005/8/layout/orgChart1"/>
    <dgm:cxn modelId="{7C5ED692-9F2F-4C30-8555-BD25CFC709CE}" type="presParOf" srcId="{39958EE7-B569-4660-A5CF-0A6E7651EFEC}" destId="{BF5FF996-CB4B-40C8-933D-757D33B2B9AE}" srcOrd="1" destOrd="0" presId="urn:microsoft.com/office/officeart/2005/8/layout/orgChart1"/>
    <dgm:cxn modelId="{78EDD7A1-7742-4899-A29F-59D070CC1B6F}" type="presParOf" srcId="{BF5FF996-CB4B-40C8-933D-757D33B2B9AE}" destId="{575D0FD9-432E-459A-B4D0-366E7DAD6A44}" srcOrd="0" destOrd="0" presId="urn:microsoft.com/office/officeart/2005/8/layout/orgChart1"/>
    <dgm:cxn modelId="{65CE83B7-558A-4C4E-B332-E04D55598A8E}" type="presParOf" srcId="{BF5FF996-CB4B-40C8-933D-757D33B2B9AE}" destId="{6CEC5CC9-9168-42F2-A07D-AEF8CC7AADFD}" srcOrd="1" destOrd="0" presId="urn:microsoft.com/office/officeart/2005/8/layout/orgChart1"/>
    <dgm:cxn modelId="{490F45CC-B5C9-4671-BF23-00AC20C0A916}" type="presParOf" srcId="{6CEC5CC9-9168-42F2-A07D-AEF8CC7AADFD}" destId="{A5DDEA15-9993-475F-A592-CDC6C026E0A4}" srcOrd="0" destOrd="0" presId="urn:microsoft.com/office/officeart/2005/8/layout/orgChart1"/>
    <dgm:cxn modelId="{BA4463D2-65CB-46BE-8F8F-53A13779A673}" type="presParOf" srcId="{A5DDEA15-9993-475F-A592-CDC6C026E0A4}" destId="{96216727-E057-4C57-AF98-51F7CFD7E992}" srcOrd="0" destOrd="0" presId="urn:microsoft.com/office/officeart/2005/8/layout/orgChart1"/>
    <dgm:cxn modelId="{33EDED6A-B304-47FB-AC16-83DD8CCE509B}" type="presParOf" srcId="{A5DDEA15-9993-475F-A592-CDC6C026E0A4}" destId="{B3DF7133-E403-49AE-828C-F57598DCB619}" srcOrd="1" destOrd="0" presId="urn:microsoft.com/office/officeart/2005/8/layout/orgChart1"/>
    <dgm:cxn modelId="{0CC2C28E-80DB-46D1-855B-67DC0B48C2AA}" type="presParOf" srcId="{6CEC5CC9-9168-42F2-A07D-AEF8CC7AADFD}" destId="{687AD71D-DB39-4F1D-9949-4A973DC2A0D9}" srcOrd="1" destOrd="0" presId="urn:microsoft.com/office/officeart/2005/8/layout/orgChart1"/>
    <dgm:cxn modelId="{417B524E-AF38-4C66-8389-B3A577B769ED}" type="presParOf" srcId="{687AD71D-DB39-4F1D-9949-4A973DC2A0D9}" destId="{F089FE85-3E39-484B-A5C1-2874B5F8E059}" srcOrd="0" destOrd="0" presId="urn:microsoft.com/office/officeart/2005/8/layout/orgChart1"/>
    <dgm:cxn modelId="{657ECEE9-2663-4709-BF94-2C7E84C3DC42}" type="presParOf" srcId="{687AD71D-DB39-4F1D-9949-4A973DC2A0D9}" destId="{132E6049-255F-42B0-967F-F422FDF0F761}" srcOrd="1" destOrd="0" presId="urn:microsoft.com/office/officeart/2005/8/layout/orgChart1"/>
    <dgm:cxn modelId="{93F0779E-83A1-4C24-B1EA-6416EEB77204}" type="presParOf" srcId="{132E6049-255F-42B0-967F-F422FDF0F761}" destId="{3BAF29D0-2244-4024-BD37-5E2C4082594B}" srcOrd="0" destOrd="0" presId="urn:microsoft.com/office/officeart/2005/8/layout/orgChart1"/>
    <dgm:cxn modelId="{E319440B-ABC4-4CE1-9C28-56D1481E520C}" type="presParOf" srcId="{3BAF29D0-2244-4024-BD37-5E2C4082594B}" destId="{B162FC39-46E7-4EC3-9C77-37E88CE63838}" srcOrd="0" destOrd="0" presId="urn:microsoft.com/office/officeart/2005/8/layout/orgChart1"/>
    <dgm:cxn modelId="{CD33F650-2142-44E9-A648-7F13F554DD2E}" type="presParOf" srcId="{3BAF29D0-2244-4024-BD37-5E2C4082594B}" destId="{41A1B818-C6F3-472B-8555-36A1FA762875}" srcOrd="1" destOrd="0" presId="urn:microsoft.com/office/officeart/2005/8/layout/orgChart1"/>
    <dgm:cxn modelId="{D6CBF41B-9230-41A0-87AC-B3E7EDDEAC12}" type="presParOf" srcId="{132E6049-255F-42B0-967F-F422FDF0F761}" destId="{5A07953E-E8D0-46B7-99F5-757E67CAB753}" srcOrd="1" destOrd="0" presId="urn:microsoft.com/office/officeart/2005/8/layout/orgChart1"/>
    <dgm:cxn modelId="{9C5F758C-8CA1-4B00-A43D-8CD55721EED3}" type="presParOf" srcId="{5A07953E-E8D0-46B7-99F5-757E67CAB753}" destId="{CE2EE1D7-ED9B-4CB0-A88B-7271AD497E60}" srcOrd="0" destOrd="0" presId="urn:microsoft.com/office/officeart/2005/8/layout/orgChart1"/>
    <dgm:cxn modelId="{C49A1772-01BF-4DB2-93F0-3F99C23BC4ED}" type="presParOf" srcId="{5A07953E-E8D0-46B7-99F5-757E67CAB753}" destId="{BF168B4E-0DCB-4006-848B-B03938165738}" srcOrd="1" destOrd="0" presId="urn:microsoft.com/office/officeart/2005/8/layout/orgChart1"/>
    <dgm:cxn modelId="{BF1CD482-FE6C-4D60-BA28-10A153059083}" type="presParOf" srcId="{BF168B4E-0DCB-4006-848B-B03938165738}" destId="{5A7FCC37-9184-4616-B4BD-E1FE33C09A07}" srcOrd="0" destOrd="0" presId="urn:microsoft.com/office/officeart/2005/8/layout/orgChart1"/>
    <dgm:cxn modelId="{6DCF0853-C710-452E-A59E-2215254A824C}" type="presParOf" srcId="{5A7FCC37-9184-4616-B4BD-E1FE33C09A07}" destId="{1FC512EF-D888-4949-85A9-01C41477BC65}" srcOrd="0" destOrd="0" presId="urn:microsoft.com/office/officeart/2005/8/layout/orgChart1"/>
    <dgm:cxn modelId="{69B7F25D-A2B3-47A4-9068-254CCA1E6CB1}" type="presParOf" srcId="{5A7FCC37-9184-4616-B4BD-E1FE33C09A07}" destId="{BA27125D-A917-4D55-BBCB-88E0713971D8}" srcOrd="1" destOrd="0" presId="urn:microsoft.com/office/officeart/2005/8/layout/orgChart1"/>
    <dgm:cxn modelId="{39C4A22E-5FB0-4665-A82A-4F7729FD9180}" type="presParOf" srcId="{BF168B4E-0DCB-4006-848B-B03938165738}" destId="{0B6D0C0B-B6C5-4373-8ABD-C606A33B840D}" srcOrd="1" destOrd="0" presId="urn:microsoft.com/office/officeart/2005/8/layout/orgChart1"/>
    <dgm:cxn modelId="{522FC8BC-5F7B-4819-B587-E4B08431038C}" type="presParOf" srcId="{BF168B4E-0DCB-4006-848B-B03938165738}" destId="{3E82DAC7-F80B-4A6C-A634-5BF933D2302B}" srcOrd="2" destOrd="0" presId="urn:microsoft.com/office/officeart/2005/8/layout/orgChart1"/>
    <dgm:cxn modelId="{9036E01B-FA19-4DD6-8343-6782DB9155F1}" type="presParOf" srcId="{132E6049-255F-42B0-967F-F422FDF0F761}" destId="{E19A2E58-CF74-42D3-80B7-DC9D85ED8469}" srcOrd="2" destOrd="0" presId="urn:microsoft.com/office/officeart/2005/8/layout/orgChart1"/>
    <dgm:cxn modelId="{D4DF50E5-66EC-416D-BCD9-CC68E5BF9129}" type="presParOf" srcId="{6CEC5CC9-9168-42F2-A07D-AEF8CC7AADFD}" destId="{CCDCC9AB-B7B4-4868-80D7-9D7D70ABE956}" srcOrd="2" destOrd="0" presId="urn:microsoft.com/office/officeart/2005/8/layout/orgChart1"/>
    <dgm:cxn modelId="{F49E636F-F49D-4042-9F98-E80538D35D6B}" type="presParOf" srcId="{39958EE7-B569-4660-A5CF-0A6E7651EFEC}" destId="{EBAA6A82-3A50-45D3-BAFA-621C8E829818}" srcOrd="2" destOrd="0" presId="urn:microsoft.com/office/officeart/2005/8/layout/orgChart1"/>
    <dgm:cxn modelId="{D13CAEB0-4076-43DA-B00A-14150F45325A}" type="presParOf" srcId="{A3B226AC-EB4B-46FD-8C53-8B07C5D7A549}" destId="{FCB71267-9ED2-4D7B-B0DC-FF075AFA02A5}" srcOrd="1" destOrd="0" presId="urn:microsoft.com/office/officeart/2005/8/layout/orgChart1"/>
    <dgm:cxn modelId="{E3C00712-56FD-4B82-85B1-7BF6B487E6CB}" type="presParOf" srcId="{FCB71267-9ED2-4D7B-B0DC-FF075AFA02A5}" destId="{7D27412B-43AC-4D4E-9C0E-89B3DCDA944A}" srcOrd="0" destOrd="0" presId="urn:microsoft.com/office/officeart/2005/8/layout/orgChart1"/>
    <dgm:cxn modelId="{A47E255C-8548-4D82-942C-2B0BFB80227C}" type="presParOf" srcId="{7D27412B-43AC-4D4E-9C0E-89B3DCDA944A}" destId="{A3C9B929-453D-4A88-84B2-AC969FE9704E}" srcOrd="0" destOrd="0" presId="urn:microsoft.com/office/officeart/2005/8/layout/orgChart1"/>
    <dgm:cxn modelId="{263C728F-C4BE-45C7-971A-B447B04D8BAA}" type="presParOf" srcId="{7D27412B-43AC-4D4E-9C0E-89B3DCDA944A}" destId="{CD54A5B6-B225-4523-9F27-731248D61B53}" srcOrd="1" destOrd="0" presId="urn:microsoft.com/office/officeart/2005/8/layout/orgChart1"/>
    <dgm:cxn modelId="{B82EC1E4-ADBF-47BF-83D8-A18CEA817006}" type="presParOf" srcId="{FCB71267-9ED2-4D7B-B0DC-FF075AFA02A5}" destId="{ECC1F997-E609-49C7-A3A7-B8DD4069C39C}" srcOrd="1" destOrd="0" presId="urn:microsoft.com/office/officeart/2005/8/layout/orgChart1"/>
    <dgm:cxn modelId="{8A18ED05-4474-4E5A-9A4B-3EC6C541C950}" type="presParOf" srcId="{ECC1F997-E609-49C7-A3A7-B8DD4069C39C}" destId="{02C796C0-211D-47B7-A5E1-A5CD31FE55BC}" srcOrd="0" destOrd="0" presId="urn:microsoft.com/office/officeart/2005/8/layout/orgChart1"/>
    <dgm:cxn modelId="{68A5D738-50B7-4B16-91B2-2D34218D9A03}" type="presParOf" srcId="{ECC1F997-E609-49C7-A3A7-B8DD4069C39C}" destId="{B0208404-640A-4465-940E-96218B9ED81E}" srcOrd="1" destOrd="0" presId="urn:microsoft.com/office/officeart/2005/8/layout/orgChart1"/>
    <dgm:cxn modelId="{F82CB8F5-A763-4B21-885A-B09826B53468}" type="presParOf" srcId="{B0208404-640A-4465-940E-96218B9ED81E}" destId="{5B9D1A00-261B-4834-A653-F601B56D09EE}" srcOrd="0" destOrd="0" presId="urn:microsoft.com/office/officeart/2005/8/layout/orgChart1"/>
    <dgm:cxn modelId="{566C05ED-EBA1-49DB-8CEE-04F40E70AFAF}" type="presParOf" srcId="{5B9D1A00-261B-4834-A653-F601B56D09EE}" destId="{49A1748C-9084-4FAD-96EE-38A3BFD47EE4}" srcOrd="0" destOrd="0" presId="urn:microsoft.com/office/officeart/2005/8/layout/orgChart1"/>
    <dgm:cxn modelId="{95C9A78C-FAF9-4009-8A3F-7A523663D644}" type="presParOf" srcId="{5B9D1A00-261B-4834-A653-F601B56D09EE}" destId="{CD6C0057-498A-4AF7-BAFF-16B62E0BDF91}" srcOrd="1" destOrd="0" presId="urn:microsoft.com/office/officeart/2005/8/layout/orgChart1"/>
    <dgm:cxn modelId="{19F5648B-C4D3-4391-91E4-69BE33CC7529}" type="presParOf" srcId="{B0208404-640A-4465-940E-96218B9ED81E}" destId="{E92F1FFD-7C39-4EA5-A8FA-ADDE2DA41D16}" srcOrd="1" destOrd="0" presId="urn:microsoft.com/office/officeart/2005/8/layout/orgChart1"/>
    <dgm:cxn modelId="{53176A5F-4AA8-4FFB-BC06-123E0A220EAB}" type="presParOf" srcId="{E92F1FFD-7C39-4EA5-A8FA-ADDE2DA41D16}" destId="{5B34A036-4962-4976-8751-AC3DEF25D6EE}" srcOrd="0" destOrd="0" presId="urn:microsoft.com/office/officeart/2005/8/layout/orgChart1"/>
    <dgm:cxn modelId="{1859E852-76EF-4740-8775-AB893B5F4B9D}" type="presParOf" srcId="{E92F1FFD-7C39-4EA5-A8FA-ADDE2DA41D16}" destId="{51ACBAC3-E158-4AA8-87B9-9772B94ACAB8}" srcOrd="1" destOrd="0" presId="urn:microsoft.com/office/officeart/2005/8/layout/orgChart1"/>
    <dgm:cxn modelId="{95CB6333-4E8A-4886-920E-F1B20E4C1CF9}" type="presParOf" srcId="{51ACBAC3-E158-4AA8-87B9-9772B94ACAB8}" destId="{E28681D1-89D1-489B-8FA2-7ADCF2A2B853}" srcOrd="0" destOrd="0" presId="urn:microsoft.com/office/officeart/2005/8/layout/orgChart1"/>
    <dgm:cxn modelId="{CC65118B-8153-432F-A770-7F9BA5149CD3}" type="presParOf" srcId="{E28681D1-89D1-489B-8FA2-7ADCF2A2B853}" destId="{06BEB563-CA44-4CDA-B5C1-8FFF8475CB3B}" srcOrd="0" destOrd="0" presId="urn:microsoft.com/office/officeart/2005/8/layout/orgChart1"/>
    <dgm:cxn modelId="{90D2665D-9A33-4A45-9C71-3EA96E4AEDEB}" type="presParOf" srcId="{E28681D1-89D1-489B-8FA2-7ADCF2A2B853}" destId="{89A8EC06-6EDE-44A8-B4DF-0BFC1DACB61A}" srcOrd="1" destOrd="0" presId="urn:microsoft.com/office/officeart/2005/8/layout/orgChart1"/>
    <dgm:cxn modelId="{65295166-DA15-43B9-8B27-18A4EE824074}" type="presParOf" srcId="{51ACBAC3-E158-4AA8-87B9-9772B94ACAB8}" destId="{9AA6A3B3-54E5-463A-8A95-66720B787A8B}" srcOrd="1" destOrd="0" presId="urn:microsoft.com/office/officeart/2005/8/layout/orgChart1"/>
    <dgm:cxn modelId="{3CE55CCF-0311-4BB1-9538-977D53E6D7A4}" type="presParOf" srcId="{9AA6A3B3-54E5-463A-8A95-66720B787A8B}" destId="{C5A24981-00E9-4F3F-B230-44BFAA271765}" srcOrd="0" destOrd="0" presId="urn:microsoft.com/office/officeart/2005/8/layout/orgChart1"/>
    <dgm:cxn modelId="{49D4EB36-6D97-475F-8F9D-1DDD996520A9}" type="presParOf" srcId="{9AA6A3B3-54E5-463A-8A95-66720B787A8B}" destId="{B1571FF7-AE63-49A9-A6FF-DA3BABD656CB}" srcOrd="1" destOrd="0" presId="urn:microsoft.com/office/officeart/2005/8/layout/orgChart1"/>
    <dgm:cxn modelId="{A1A05355-4C89-4F73-AA8D-CD2C32034E76}" type="presParOf" srcId="{B1571FF7-AE63-49A9-A6FF-DA3BABD656CB}" destId="{227E239A-0358-4453-A806-358407F1580D}" srcOrd="0" destOrd="0" presId="urn:microsoft.com/office/officeart/2005/8/layout/orgChart1"/>
    <dgm:cxn modelId="{E4A7E5C4-CD5D-4DA6-AC1C-DA6E8ED9ED73}" type="presParOf" srcId="{227E239A-0358-4453-A806-358407F1580D}" destId="{C6FC0863-EBCF-491D-9818-D84171619420}" srcOrd="0" destOrd="0" presId="urn:microsoft.com/office/officeart/2005/8/layout/orgChart1"/>
    <dgm:cxn modelId="{9A5B5D45-22C1-47C9-9B1A-1E7B6C9C020B}" type="presParOf" srcId="{227E239A-0358-4453-A806-358407F1580D}" destId="{5D585D75-EE86-4056-AF4E-59E77308C74C}" srcOrd="1" destOrd="0" presId="urn:microsoft.com/office/officeart/2005/8/layout/orgChart1"/>
    <dgm:cxn modelId="{DE9AB7E5-CB8A-4851-A506-743570FF1B73}" type="presParOf" srcId="{B1571FF7-AE63-49A9-A6FF-DA3BABD656CB}" destId="{498327E6-B41E-459E-9F3F-388C8BE29BF8}" srcOrd="1" destOrd="0" presId="urn:microsoft.com/office/officeart/2005/8/layout/orgChart1"/>
    <dgm:cxn modelId="{FEB51E0B-A655-4B76-8476-C4FC169C4ED8}" type="presParOf" srcId="{B1571FF7-AE63-49A9-A6FF-DA3BABD656CB}" destId="{545D8577-D08C-442E-94B9-9F7F1AFD2238}" srcOrd="2" destOrd="0" presId="urn:microsoft.com/office/officeart/2005/8/layout/orgChart1"/>
    <dgm:cxn modelId="{51F05EAB-01AA-470E-9F19-69271E683476}" type="presParOf" srcId="{51ACBAC3-E158-4AA8-87B9-9772B94ACAB8}" destId="{36A31354-A309-424C-965C-4B7C37F45743}" srcOrd="2" destOrd="0" presId="urn:microsoft.com/office/officeart/2005/8/layout/orgChart1"/>
    <dgm:cxn modelId="{AC490D6D-5FC8-492A-ABF5-6AF98D838989}" type="presParOf" srcId="{B0208404-640A-4465-940E-96218B9ED81E}" destId="{BA77F3C4-6888-4D02-A196-49DCF9FCD5BD}" srcOrd="2" destOrd="0" presId="urn:microsoft.com/office/officeart/2005/8/layout/orgChart1"/>
    <dgm:cxn modelId="{FB29FFD9-06C8-41B8-B99B-B046CE589B06}" type="presParOf" srcId="{FCB71267-9ED2-4D7B-B0DC-FF075AFA02A5}" destId="{A86FDF3B-69D3-49E9-8C43-369B86AFF84C}" srcOrd="2" destOrd="0" presId="urn:microsoft.com/office/officeart/2005/8/layout/orgChart1"/>
    <dgm:cxn modelId="{F364A3A2-06C0-4A36-8893-A12E9ED9E283}" type="presParOf" srcId="{A3B226AC-EB4B-46FD-8C53-8B07C5D7A549}" destId="{97EDA385-A129-41DC-8AC4-271407498490}" srcOrd="2" destOrd="0" presId="urn:microsoft.com/office/officeart/2005/8/layout/orgChart1"/>
    <dgm:cxn modelId="{A6762360-40CD-42B2-AD01-4297257DB2F2}" type="presParOf" srcId="{97EDA385-A129-41DC-8AC4-271407498490}" destId="{818101C0-0635-4D91-AA69-2F8F54ADFD19}" srcOrd="0" destOrd="0" presId="urn:microsoft.com/office/officeart/2005/8/layout/orgChart1"/>
    <dgm:cxn modelId="{71A0A32B-F9F2-4DFC-A3D1-A009B26A3803}" type="presParOf" srcId="{818101C0-0635-4D91-AA69-2F8F54ADFD19}" destId="{006C21F1-2778-4AD8-A36E-DAD7EF13C40C}" srcOrd="0" destOrd="0" presId="urn:microsoft.com/office/officeart/2005/8/layout/orgChart1"/>
    <dgm:cxn modelId="{D8B63605-D527-46C1-9687-06EB710DB489}" type="presParOf" srcId="{818101C0-0635-4D91-AA69-2F8F54ADFD19}" destId="{4D93945E-44C9-4D4C-9C4B-67517FCB4CB6}" srcOrd="1" destOrd="0" presId="urn:microsoft.com/office/officeart/2005/8/layout/orgChart1"/>
    <dgm:cxn modelId="{D32D85A6-93DF-406E-9703-65FFF10C50DC}" type="presParOf" srcId="{97EDA385-A129-41DC-8AC4-271407498490}" destId="{F1017994-9A00-42F9-AF44-63A871377DF4}" srcOrd="1" destOrd="0" presId="urn:microsoft.com/office/officeart/2005/8/layout/orgChart1"/>
    <dgm:cxn modelId="{BFBDC9C9-6D82-495E-8C67-64202EC56B1B}" type="presParOf" srcId="{F1017994-9A00-42F9-AF44-63A871377DF4}" destId="{3D15FE59-61E0-4492-B6F4-25F755CA8D72}" srcOrd="0" destOrd="0" presId="urn:microsoft.com/office/officeart/2005/8/layout/orgChart1"/>
    <dgm:cxn modelId="{9BDFB04B-9940-4065-B48B-0D34448EC900}" type="presParOf" srcId="{F1017994-9A00-42F9-AF44-63A871377DF4}" destId="{F6B40ECE-EF62-42D8-94F8-445798BE8F8C}" srcOrd="1" destOrd="0" presId="urn:microsoft.com/office/officeart/2005/8/layout/orgChart1"/>
    <dgm:cxn modelId="{66E4B2FC-6F64-45BF-8734-2D4EADC37450}" type="presParOf" srcId="{F6B40ECE-EF62-42D8-94F8-445798BE8F8C}" destId="{C7184926-D5A6-43E2-9CB4-DD5F16D47D66}" srcOrd="0" destOrd="0" presId="urn:microsoft.com/office/officeart/2005/8/layout/orgChart1"/>
    <dgm:cxn modelId="{CBD92F56-EE7E-4D83-B10C-AC4FA47577D5}" type="presParOf" srcId="{C7184926-D5A6-43E2-9CB4-DD5F16D47D66}" destId="{29D13005-498B-469D-B931-5834AC2120AC}" srcOrd="0" destOrd="0" presId="urn:microsoft.com/office/officeart/2005/8/layout/orgChart1"/>
    <dgm:cxn modelId="{19273BCB-5071-4341-B61E-D2C82D2237BB}" type="presParOf" srcId="{C7184926-D5A6-43E2-9CB4-DD5F16D47D66}" destId="{D6EC01F8-6E43-4099-9F1A-5BD170A1AF5E}" srcOrd="1" destOrd="0" presId="urn:microsoft.com/office/officeart/2005/8/layout/orgChart1"/>
    <dgm:cxn modelId="{EDAF8586-1280-4459-A06A-FF9C097D131D}" type="presParOf" srcId="{F6B40ECE-EF62-42D8-94F8-445798BE8F8C}" destId="{7E0B6DAE-0D91-4C50-B2AB-89A184EC95D9}" srcOrd="1" destOrd="0" presId="urn:microsoft.com/office/officeart/2005/8/layout/orgChart1"/>
    <dgm:cxn modelId="{5CC9B203-64CA-47A3-9826-7368902263BB}" type="presParOf" srcId="{7E0B6DAE-0D91-4C50-B2AB-89A184EC95D9}" destId="{C68FFA21-7B57-43AA-9268-6B1D6D90C54A}" srcOrd="0" destOrd="0" presId="urn:microsoft.com/office/officeart/2005/8/layout/orgChart1"/>
    <dgm:cxn modelId="{FA3F9C80-4D52-48CF-9DE3-DAB22A7B149E}" type="presParOf" srcId="{7E0B6DAE-0D91-4C50-B2AB-89A184EC95D9}" destId="{F9DC2A2D-FA05-48BC-B74D-714B450ADBBC}" srcOrd="1" destOrd="0" presId="urn:microsoft.com/office/officeart/2005/8/layout/orgChart1"/>
    <dgm:cxn modelId="{C8637CEB-CC87-49FA-8379-CACB05D20672}" type="presParOf" srcId="{F9DC2A2D-FA05-48BC-B74D-714B450ADBBC}" destId="{8E93F229-C732-4671-99FB-ED541452F1EA}" srcOrd="0" destOrd="0" presId="urn:microsoft.com/office/officeart/2005/8/layout/orgChart1"/>
    <dgm:cxn modelId="{B42797F4-8C47-471C-BE5F-5B69D4BD9DB5}" type="presParOf" srcId="{8E93F229-C732-4671-99FB-ED541452F1EA}" destId="{2D7F0C2E-D294-4ABD-B8AF-1D8E8D604D5D}" srcOrd="0" destOrd="0" presId="urn:microsoft.com/office/officeart/2005/8/layout/orgChart1"/>
    <dgm:cxn modelId="{2D5E5AF4-B63B-4F59-A87F-C16F2C1CACCB}" type="presParOf" srcId="{8E93F229-C732-4671-99FB-ED541452F1EA}" destId="{BA12C4CD-54F7-48AA-B5E9-878A08166175}" srcOrd="1" destOrd="0" presId="urn:microsoft.com/office/officeart/2005/8/layout/orgChart1"/>
    <dgm:cxn modelId="{10C39E37-05A7-4FC0-8CE0-E9043FA151A5}" type="presParOf" srcId="{F9DC2A2D-FA05-48BC-B74D-714B450ADBBC}" destId="{618F1E8B-9B6B-49E7-AF63-755DF2618B48}" srcOrd="1" destOrd="0" presId="urn:microsoft.com/office/officeart/2005/8/layout/orgChart1"/>
    <dgm:cxn modelId="{7A96A658-D6AC-4F09-973C-79FC2521ABC5}" type="presParOf" srcId="{F9DC2A2D-FA05-48BC-B74D-714B450ADBBC}" destId="{01C93C75-8CBD-426E-9A3C-44597179B94E}" srcOrd="2" destOrd="0" presId="urn:microsoft.com/office/officeart/2005/8/layout/orgChart1"/>
    <dgm:cxn modelId="{95EFBB15-6C28-472F-9BB8-1DCA818ACCB0}" type="presParOf" srcId="{F6B40ECE-EF62-42D8-94F8-445798BE8F8C}" destId="{AF1337EA-AE2F-4A5E-8555-2E798F8E606B}" srcOrd="2" destOrd="0" presId="urn:microsoft.com/office/officeart/2005/8/layout/orgChart1"/>
    <dgm:cxn modelId="{2B577C52-F6FA-4859-938D-E8FE1A26BD8E}" type="presParOf" srcId="{97EDA385-A129-41DC-8AC4-271407498490}" destId="{68B71285-4598-4CD2-9BAA-1DB0BA97D3BE}" srcOrd="2" destOrd="0" presId="urn:microsoft.com/office/officeart/2005/8/layout/orgChart1"/>
    <dgm:cxn modelId="{7B827753-61DA-465D-8B9E-76B6B3514A23}" type="presParOf" srcId="{A3B226AC-EB4B-46FD-8C53-8B07C5D7A549}" destId="{B8FC3B75-486F-45DD-A9B7-0DD4D8820C35}" srcOrd="3" destOrd="0" presId="urn:microsoft.com/office/officeart/2005/8/layout/orgChart1"/>
    <dgm:cxn modelId="{54B677D8-6220-4FBB-A336-427FF82FB423}" type="presParOf" srcId="{B8FC3B75-486F-45DD-A9B7-0DD4D8820C35}" destId="{6E67FD74-2CBC-44EA-93DD-45EBD214447A}" srcOrd="0" destOrd="0" presId="urn:microsoft.com/office/officeart/2005/8/layout/orgChart1"/>
    <dgm:cxn modelId="{7A72E30C-703B-49FE-B4CF-941B641309A0}" type="presParOf" srcId="{6E67FD74-2CBC-44EA-93DD-45EBD214447A}" destId="{290D684A-DA26-44D3-9728-5AEC046A933E}" srcOrd="0" destOrd="0" presId="urn:microsoft.com/office/officeart/2005/8/layout/orgChart1"/>
    <dgm:cxn modelId="{D0D6EF1B-51D6-4404-B5FA-D1EAFD9F515A}" type="presParOf" srcId="{6E67FD74-2CBC-44EA-93DD-45EBD214447A}" destId="{79B2161E-DB2E-4EFD-9AB0-8A6A6AF52FAC}" srcOrd="1" destOrd="0" presId="urn:microsoft.com/office/officeart/2005/8/layout/orgChart1"/>
    <dgm:cxn modelId="{F0B6B78D-17CA-4BFE-AA6B-A9CCDB0D1B41}" type="presParOf" srcId="{B8FC3B75-486F-45DD-A9B7-0DD4D8820C35}" destId="{1EC4002F-382E-4C2B-9467-5CB3B634CDC9}" srcOrd="1" destOrd="0" presId="urn:microsoft.com/office/officeart/2005/8/layout/orgChart1"/>
    <dgm:cxn modelId="{29FDCF20-4C3C-41EB-B8C5-D28F50F63F63}" type="presParOf" srcId="{1EC4002F-382E-4C2B-9467-5CB3B634CDC9}" destId="{9B06044A-A9C6-4A15-8765-9F6F62AE5B6F}" srcOrd="0" destOrd="0" presId="urn:microsoft.com/office/officeart/2005/8/layout/orgChart1"/>
    <dgm:cxn modelId="{5349E5F7-AA02-4120-BEEF-027699547D6F}" type="presParOf" srcId="{1EC4002F-382E-4C2B-9467-5CB3B634CDC9}" destId="{483321B8-7A76-4A72-B8D9-ADB99C404F74}" srcOrd="1" destOrd="0" presId="urn:microsoft.com/office/officeart/2005/8/layout/orgChart1"/>
    <dgm:cxn modelId="{5CF5A7AA-EFB1-4FBB-B932-841CAE9596F4}" type="presParOf" srcId="{483321B8-7A76-4A72-B8D9-ADB99C404F74}" destId="{CA92A818-7E63-4B3C-84A0-4AD1FEF644FA}" srcOrd="0" destOrd="0" presId="urn:microsoft.com/office/officeart/2005/8/layout/orgChart1"/>
    <dgm:cxn modelId="{4B1B8634-325C-4D2A-8EDD-D4AB72EE867F}" type="presParOf" srcId="{CA92A818-7E63-4B3C-84A0-4AD1FEF644FA}" destId="{56B50BF4-6E7E-45FB-85D7-259F7C9F3DA9}" srcOrd="0" destOrd="0" presId="urn:microsoft.com/office/officeart/2005/8/layout/orgChart1"/>
    <dgm:cxn modelId="{853F071C-5171-490B-9207-61B237012C41}" type="presParOf" srcId="{CA92A818-7E63-4B3C-84A0-4AD1FEF644FA}" destId="{D7DDAE5F-CF88-4515-A261-F293EBF38CE6}" srcOrd="1" destOrd="0" presId="urn:microsoft.com/office/officeart/2005/8/layout/orgChart1"/>
    <dgm:cxn modelId="{4C0EABAE-B9BF-461B-B3EA-DF562EC7ED6C}" type="presParOf" srcId="{483321B8-7A76-4A72-B8D9-ADB99C404F74}" destId="{3597B65D-CBBE-493E-AA73-8B0D129EF148}" srcOrd="1" destOrd="0" presId="urn:microsoft.com/office/officeart/2005/8/layout/orgChart1"/>
    <dgm:cxn modelId="{3DE92CA6-C657-42B6-AE5A-7F6AC8E48DD3}" type="presParOf" srcId="{3597B65D-CBBE-493E-AA73-8B0D129EF148}" destId="{2F700946-80AF-4ADD-96EF-46C30DF7EB0E}" srcOrd="0" destOrd="0" presId="urn:microsoft.com/office/officeart/2005/8/layout/orgChart1"/>
    <dgm:cxn modelId="{133B2AED-49E1-426B-86EA-6B25416DC199}" type="presParOf" srcId="{3597B65D-CBBE-493E-AA73-8B0D129EF148}" destId="{6A065C85-40BC-44BB-B069-F159E993D97F}" srcOrd="1" destOrd="0" presId="urn:microsoft.com/office/officeart/2005/8/layout/orgChart1"/>
    <dgm:cxn modelId="{C06CCB98-F01D-44CF-881E-D2144A0153AD}" type="presParOf" srcId="{6A065C85-40BC-44BB-B069-F159E993D97F}" destId="{34C57ED3-80AB-4D15-AF0C-0D9B9632B282}" srcOrd="0" destOrd="0" presId="urn:microsoft.com/office/officeart/2005/8/layout/orgChart1"/>
    <dgm:cxn modelId="{D8A893D2-5403-4FC5-94FF-08F2BC1F3E48}" type="presParOf" srcId="{34C57ED3-80AB-4D15-AF0C-0D9B9632B282}" destId="{BDDA04C3-B3CB-4B84-B9F7-D0C29CDD1FBA}" srcOrd="0" destOrd="0" presId="urn:microsoft.com/office/officeart/2005/8/layout/orgChart1"/>
    <dgm:cxn modelId="{18BDBAEF-67C7-422C-AA91-30E0BE1A14B8}" type="presParOf" srcId="{34C57ED3-80AB-4D15-AF0C-0D9B9632B282}" destId="{B1A95000-4CBD-4B9C-B6B0-6284747EC56F}" srcOrd="1" destOrd="0" presId="urn:microsoft.com/office/officeart/2005/8/layout/orgChart1"/>
    <dgm:cxn modelId="{D9AB42BD-DAF0-4DD7-BBE7-C1C464497E8E}" type="presParOf" srcId="{6A065C85-40BC-44BB-B069-F159E993D97F}" destId="{7D057BA0-715C-4245-9DA3-70C3FE942E31}" srcOrd="1" destOrd="0" presId="urn:microsoft.com/office/officeart/2005/8/layout/orgChart1"/>
    <dgm:cxn modelId="{4D7BF7A8-8445-4381-8795-71ADC0F7083B}" type="presParOf" srcId="{7D057BA0-715C-4245-9DA3-70C3FE942E31}" destId="{9D5DB416-F8C7-4F0C-BAAD-55074DF2DD2A}" srcOrd="0" destOrd="0" presId="urn:microsoft.com/office/officeart/2005/8/layout/orgChart1"/>
    <dgm:cxn modelId="{DD1C3936-B4A9-4A2E-8D85-D02E0D1A6C86}" type="presParOf" srcId="{7D057BA0-715C-4245-9DA3-70C3FE942E31}" destId="{785D8BC2-0449-4C7F-968F-47FCFE1D975C}" srcOrd="1" destOrd="0" presId="urn:microsoft.com/office/officeart/2005/8/layout/orgChart1"/>
    <dgm:cxn modelId="{E27CFA96-C32C-4E64-AFE2-83AB2D00DFA0}" type="presParOf" srcId="{785D8BC2-0449-4C7F-968F-47FCFE1D975C}" destId="{836516C4-1256-4082-9C0D-91C56A1DC97F}" srcOrd="0" destOrd="0" presId="urn:microsoft.com/office/officeart/2005/8/layout/orgChart1"/>
    <dgm:cxn modelId="{805FA096-32AD-4B23-8751-69F190C3E78A}" type="presParOf" srcId="{836516C4-1256-4082-9C0D-91C56A1DC97F}" destId="{3CAD4CFD-804B-4ACC-9FB2-A53026DA7FE6}" srcOrd="0" destOrd="0" presId="urn:microsoft.com/office/officeart/2005/8/layout/orgChart1"/>
    <dgm:cxn modelId="{39F63DAE-A322-4071-9997-943D9A3E07A0}" type="presParOf" srcId="{836516C4-1256-4082-9C0D-91C56A1DC97F}" destId="{4AD4B103-993A-46C5-91DE-89D64BF86A6A}" srcOrd="1" destOrd="0" presId="urn:microsoft.com/office/officeart/2005/8/layout/orgChart1"/>
    <dgm:cxn modelId="{BEE04007-08B1-46F0-84F5-1787872E5EAD}" type="presParOf" srcId="{785D8BC2-0449-4C7F-968F-47FCFE1D975C}" destId="{45027E0B-BA0E-446C-9091-05C04E38C4D9}" srcOrd="1" destOrd="0" presId="urn:microsoft.com/office/officeart/2005/8/layout/orgChart1"/>
    <dgm:cxn modelId="{E5EDB849-3DA8-4217-8102-075467061E93}" type="presParOf" srcId="{785D8BC2-0449-4C7F-968F-47FCFE1D975C}" destId="{508EB08E-83A5-449C-BAD5-AF4F1CC813E1}" srcOrd="2" destOrd="0" presId="urn:microsoft.com/office/officeart/2005/8/layout/orgChart1"/>
    <dgm:cxn modelId="{FD43C34F-0CD0-4157-BAF5-50EB2850F498}" type="presParOf" srcId="{6A065C85-40BC-44BB-B069-F159E993D97F}" destId="{35F683A0-6F71-42EA-BB03-1682654D4B9C}" srcOrd="2" destOrd="0" presId="urn:microsoft.com/office/officeart/2005/8/layout/orgChart1"/>
    <dgm:cxn modelId="{7E5F915A-DF83-4A4B-965D-36F68835A84D}" type="presParOf" srcId="{483321B8-7A76-4A72-B8D9-ADB99C404F74}" destId="{CED7F194-28F8-4DDF-A713-A9AC94E193E8}" srcOrd="2" destOrd="0" presId="urn:microsoft.com/office/officeart/2005/8/layout/orgChart1"/>
    <dgm:cxn modelId="{89506E1C-ABA4-4AC2-91B7-F551BF474A63}" type="presParOf" srcId="{B8FC3B75-486F-45DD-A9B7-0DD4D8820C35}" destId="{6E268686-0974-4DD3-A296-CB8F7CF53BC8}" srcOrd="2" destOrd="0" presId="urn:microsoft.com/office/officeart/2005/8/layout/orgChart1"/>
    <dgm:cxn modelId="{3950DA77-B9F8-4250-AE14-7E19A29A48C8}" type="presParOf" srcId="{A3B226AC-EB4B-46FD-8C53-8B07C5D7A549}" destId="{A4A7373C-ADCC-4520-AF79-16B818F95873}" srcOrd="4" destOrd="0" presId="urn:microsoft.com/office/officeart/2005/8/layout/orgChart1"/>
    <dgm:cxn modelId="{D3CA9F0E-3472-4B4A-BF48-FBB9F03DEAB5}" type="presParOf" srcId="{A4A7373C-ADCC-4520-AF79-16B818F95873}" destId="{3D3E6C20-D012-48E8-B717-3F42839D22E9}" srcOrd="0" destOrd="0" presId="urn:microsoft.com/office/officeart/2005/8/layout/orgChart1"/>
    <dgm:cxn modelId="{696484A4-44C0-4748-95EB-C25E6B92D85F}" type="presParOf" srcId="{3D3E6C20-D012-48E8-B717-3F42839D22E9}" destId="{985ED51C-2A8D-4699-A705-1A4E4A124F4D}" srcOrd="0" destOrd="0" presId="urn:microsoft.com/office/officeart/2005/8/layout/orgChart1"/>
    <dgm:cxn modelId="{BBFF4A1A-F01E-44E3-8BD9-501AB02F951D}" type="presParOf" srcId="{3D3E6C20-D012-48E8-B717-3F42839D22E9}" destId="{ACFF6E31-1F99-49E0-A043-3C091D7E6A46}" srcOrd="1" destOrd="0" presId="urn:microsoft.com/office/officeart/2005/8/layout/orgChart1"/>
    <dgm:cxn modelId="{E0F5172F-688C-4E64-9797-5EA0F240362E}" type="presParOf" srcId="{A4A7373C-ADCC-4520-AF79-16B818F95873}" destId="{6DEE84D5-FD25-45E6-A35F-39119BCC7026}" srcOrd="1" destOrd="0" presId="urn:microsoft.com/office/officeart/2005/8/layout/orgChart1"/>
    <dgm:cxn modelId="{FD845438-C2D2-4733-8DE9-29B9FABDF9A7}" type="presParOf" srcId="{6DEE84D5-FD25-45E6-A35F-39119BCC7026}" destId="{151DDAF8-63F4-439E-BC2C-BC5F413441C4}" srcOrd="0" destOrd="0" presId="urn:microsoft.com/office/officeart/2005/8/layout/orgChart1"/>
    <dgm:cxn modelId="{5C5C678A-3329-4997-AAD1-7351716C2091}" type="presParOf" srcId="{6DEE84D5-FD25-45E6-A35F-39119BCC7026}" destId="{564C0882-A635-4605-8123-69DD93D332FF}" srcOrd="1" destOrd="0" presId="urn:microsoft.com/office/officeart/2005/8/layout/orgChart1"/>
    <dgm:cxn modelId="{623A658F-0E6F-4543-B992-C57AE0F2AEBF}" type="presParOf" srcId="{564C0882-A635-4605-8123-69DD93D332FF}" destId="{0B5C1ED6-3A59-4AE9-8218-AAB07B9B118B}" srcOrd="0" destOrd="0" presId="urn:microsoft.com/office/officeart/2005/8/layout/orgChart1"/>
    <dgm:cxn modelId="{86F3CCE0-543D-49E4-89E8-3BAD9A208241}" type="presParOf" srcId="{0B5C1ED6-3A59-4AE9-8218-AAB07B9B118B}" destId="{25ACB8C2-7AE2-4FEC-AD4E-8FCAC4CD407E}" srcOrd="0" destOrd="0" presId="urn:microsoft.com/office/officeart/2005/8/layout/orgChart1"/>
    <dgm:cxn modelId="{04A329C9-6188-4D61-841C-0BE25D1281F5}" type="presParOf" srcId="{0B5C1ED6-3A59-4AE9-8218-AAB07B9B118B}" destId="{493D78EB-54A6-489D-8BFE-8675FFC48970}" srcOrd="1" destOrd="0" presId="urn:microsoft.com/office/officeart/2005/8/layout/orgChart1"/>
    <dgm:cxn modelId="{3159AB36-7847-4AAC-9CB1-2DA49E05D51B}" type="presParOf" srcId="{564C0882-A635-4605-8123-69DD93D332FF}" destId="{B8A66C5A-B192-445E-ADB8-36A69E36E08F}" srcOrd="1" destOrd="0" presId="urn:microsoft.com/office/officeart/2005/8/layout/orgChart1"/>
    <dgm:cxn modelId="{8ECDA3DC-002D-4B72-A73D-01DA060A07C9}" type="presParOf" srcId="{B8A66C5A-B192-445E-ADB8-36A69E36E08F}" destId="{1E27A802-33C5-478B-8C01-F048899E3130}" srcOrd="0" destOrd="0" presId="urn:microsoft.com/office/officeart/2005/8/layout/orgChart1"/>
    <dgm:cxn modelId="{B0668BB8-B85A-4387-A66A-6241CA3F0F89}" type="presParOf" srcId="{B8A66C5A-B192-445E-ADB8-36A69E36E08F}" destId="{20B3E27A-566B-4A82-88BA-A155B1AAB292}" srcOrd="1" destOrd="0" presId="urn:microsoft.com/office/officeart/2005/8/layout/orgChart1"/>
    <dgm:cxn modelId="{9A0D3C84-8037-45F2-AD56-B09FE055D06B}" type="presParOf" srcId="{20B3E27A-566B-4A82-88BA-A155B1AAB292}" destId="{5BBBA823-2294-4408-B9B8-74F109F7483D}" srcOrd="0" destOrd="0" presId="urn:microsoft.com/office/officeart/2005/8/layout/orgChart1"/>
    <dgm:cxn modelId="{C8CA71C0-6D9A-4D11-903C-CB5E1920D9E3}" type="presParOf" srcId="{5BBBA823-2294-4408-B9B8-74F109F7483D}" destId="{DF386D05-C034-4C1D-90A9-C84381F637F4}" srcOrd="0" destOrd="0" presId="urn:microsoft.com/office/officeart/2005/8/layout/orgChart1"/>
    <dgm:cxn modelId="{1E4231FB-9D18-46F5-BFFE-8CD83BF9B98F}" type="presParOf" srcId="{5BBBA823-2294-4408-B9B8-74F109F7483D}" destId="{639B7CB3-E336-4E05-B2EF-F0ABAAFAA4E8}" srcOrd="1" destOrd="0" presId="urn:microsoft.com/office/officeart/2005/8/layout/orgChart1"/>
    <dgm:cxn modelId="{9F4E6BCC-9F8A-4E6C-9C2C-867601E1907F}" type="presParOf" srcId="{20B3E27A-566B-4A82-88BA-A155B1AAB292}" destId="{3974988A-3935-4135-80BE-536B75E07A8C}" srcOrd="1" destOrd="0" presId="urn:microsoft.com/office/officeart/2005/8/layout/orgChart1"/>
    <dgm:cxn modelId="{2FB3EFFB-A797-4EA7-97EC-6C5FBB197B74}" type="presParOf" srcId="{3974988A-3935-4135-80BE-536B75E07A8C}" destId="{F3C173D7-2734-4032-943A-F9CBC4AF97D6}" srcOrd="0" destOrd="0" presId="urn:microsoft.com/office/officeart/2005/8/layout/orgChart1"/>
    <dgm:cxn modelId="{A0E77FC3-9D71-42E4-BC3C-84982749BA48}" type="presParOf" srcId="{3974988A-3935-4135-80BE-536B75E07A8C}" destId="{EED76667-A50E-4D6D-92A6-66303AF5D6C2}" srcOrd="1" destOrd="0" presId="urn:microsoft.com/office/officeart/2005/8/layout/orgChart1"/>
    <dgm:cxn modelId="{D27CF14B-DE07-4E30-94C4-CCB203D3F735}" type="presParOf" srcId="{EED76667-A50E-4D6D-92A6-66303AF5D6C2}" destId="{CA8F9095-72FF-4B3D-8BA4-D2279B625E52}" srcOrd="0" destOrd="0" presId="urn:microsoft.com/office/officeart/2005/8/layout/orgChart1"/>
    <dgm:cxn modelId="{03B09DAF-4FA2-4B7F-87F6-3F7E401FC21E}" type="presParOf" srcId="{CA8F9095-72FF-4B3D-8BA4-D2279B625E52}" destId="{AF23F154-AE61-49EC-ACBF-75A349863273}" srcOrd="0" destOrd="0" presId="urn:microsoft.com/office/officeart/2005/8/layout/orgChart1"/>
    <dgm:cxn modelId="{77FA2093-077E-478D-BD9C-1FB39CADFE93}" type="presParOf" srcId="{CA8F9095-72FF-4B3D-8BA4-D2279B625E52}" destId="{D96808EC-B450-42C0-9C3B-8DAEA2678048}" srcOrd="1" destOrd="0" presId="urn:microsoft.com/office/officeart/2005/8/layout/orgChart1"/>
    <dgm:cxn modelId="{6449BDF3-0F81-4B98-9F9E-61EE01164FA4}" type="presParOf" srcId="{EED76667-A50E-4D6D-92A6-66303AF5D6C2}" destId="{3891DAA0-6462-4DC8-AE03-077B895A364B}" srcOrd="1" destOrd="0" presId="urn:microsoft.com/office/officeart/2005/8/layout/orgChart1"/>
    <dgm:cxn modelId="{64CDA4F0-B309-426C-85BF-101FA74B67C7}" type="presParOf" srcId="{EED76667-A50E-4D6D-92A6-66303AF5D6C2}" destId="{22B1F99F-C15B-4A6D-B88C-D0B20FE4150A}" srcOrd="2" destOrd="0" presId="urn:microsoft.com/office/officeart/2005/8/layout/orgChart1"/>
    <dgm:cxn modelId="{5E73AF17-203B-4796-9778-3E8AC2465C9E}" type="presParOf" srcId="{20B3E27A-566B-4A82-88BA-A155B1AAB292}" destId="{675C1519-C41B-4DB3-BF6D-0F8B51DADA3D}" srcOrd="2" destOrd="0" presId="urn:microsoft.com/office/officeart/2005/8/layout/orgChart1"/>
    <dgm:cxn modelId="{6D92B45B-7D3A-4763-B964-72382BABFF35}" type="presParOf" srcId="{564C0882-A635-4605-8123-69DD93D332FF}" destId="{C3B1CE17-0F55-41ED-BDAA-76DDFC349215}" srcOrd="2" destOrd="0" presId="urn:microsoft.com/office/officeart/2005/8/layout/orgChart1"/>
    <dgm:cxn modelId="{D7501B5A-4F52-47A5-9C9E-CC3A7A5CB07A}" type="presParOf" srcId="{A4A7373C-ADCC-4520-AF79-16B818F95873}" destId="{22B8ECEA-61DF-445D-BEA0-8EA22B14AC44}" srcOrd="2" destOrd="0" presId="urn:microsoft.com/office/officeart/2005/8/layout/orgChart1"/>
    <dgm:cxn modelId="{115D9C91-99D7-4E88-9CC9-748E932CB456}" type="presParOf" srcId="{A3B226AC-EB4B-46FD-8C53-8B07C5D7A549}" destId="{815789C2-FD22-4645-83F4-747726F25F92}" srcOrd="5" destOrd="0" presId="urn:microsoft.com/office/officeart/2005/8/layout/orgChart1"/>
    <dgm:cxn modelId="{6DAB1BA8-7314-4059-887E-B345AC8CC5C1}" type="presParOf" srcId="{815789C2-FD22-4645-83F4-747726F25F92}" destId="{02D1C4FE-E471-4260-9CEF-39CF42126CA4}" srcOrd="0" destOrd="0" presId="urn:microsoft.com/office/officeart/2005/8/layout/orgChart1"/>
    <dgm:cxn modelId="{07438BD6-5D21-4047-B50C-499B726C9E3F}" type="presParOf" srcId="{02D1C4FE-E471-4260-9CEF-39CF42126CA4}" destId="{DEFBDA3F-97BA-49D8-B47C-7FF7757AD184}" srcOrd="0" destOrd="0" presId="urn:microsoft.com/office/officeart/2005/8/layout/orgChart1"/>
    <dgm:cxn modelId="{16972CCE-834B-4FA9-AA1A-22ACA43BB8A1}" type="presParOf" srcId="{02D1C4FE-E471-4260-9CEF-39CF42126CA4}" destId="{499F3458-E6A5-4E69-BD26-BA3E699D0061}" srcOrd="1" destOrd="0" presId="urn:microsoft.com/office/officeart/2005/8/layout/orgChart1"/>
    <dgm:cxn modelId="{A6015ECA-E5BD-4A68-9A92-70B53A6A3F4D}" type="presParOf" srcId="{815789C2-FD22-4645-83F4-747726F25F92}" destId="{F91AC8CE-AEC8-4E62-AE11-F135D402DE9C}" srcOrd="1" destOrd="0" presId="urn:microsoft.com/office/officeart/2005/8/layout/orgChart1"/>
    <dgm:cxn modelId="{8145B057-8E2F-410A-8D0E-65809473F49A}" type="presParOf" srcId="{F91AC8CE-AEC8-4E62-AE11-F135D402DE9C}" destId="{A1592520-F841-47C7-BCCC-A4241890BA08}" srcOrd="0" destOrd="0" presId="urn:microsoft.com/office/officeart/2005/8/layout/orgChart1"/>
    <dgm:cxn modelId="{4013395B-EC9F-4159-9832-FE49227D8865}" type="presParOf" srcId="{F91AC8CE-AEC8-4E62-AE11-F135D402DE9C}" destId="{C6F165B2-514D-461F-B3CC-C8C6F0789471}" srcOrd="1" destOrd="0" presId="urn:microsoft.com/office/officeart/2005/8/layout/orgChart1"/>
    <dgm:cxn modelId="{C86C0E8C-41F8-44E5-AC8D-D7260D10C3DD}" type="presParOf" srcId="{C6F165B2-514D-461F-B3CC-C8C6F0789471}" destId="{BE37750B-3AD7-4301-BA57-6896BAF2A9E3}" srcOrd="0" destOrd="0" presId="urn:microsoft.com/office/officeart/2005/8/layout/orgChart1"/>
    <dgm:cxn modelId="{F259E120-945E-4564-B82F-82C7009685D0}" type="presParOf" srcId="{BE37750B-3AD7-4301-BA57-6896BAF2A9E3}" destId="{C43362A1-5247-4EDC-9355-7F9E5444C338}" srcOrd="0" destOrd="0" presId="urn:microsoft.com/office/officeart/2005/8/layout/orgChart1"/>
    <dgm:cxn modelId="{4E05CA91-DC4D-407B-846C-FA3B63386DE5}" type="presParOf" srcId="{BE37750B-3AD7-4301-BA57-6896BAF2A9E3}" destId="{7227491B-2B5F-4292-BBF7-BA34541ADA2A}" srcOrd="1" destOrd="0" presId="urn:microsoft.com/office/officeart/2005/8/layout/orgChart1"/>
    <dgm:cxn modelId="{1A3D34E9-091E-4348-9D8E-4AB06756BBE1}" type="presParOf" srcId="{C6F165B2-514D-461F-B3CC-C8C6F0789471}" destId="{B909C134-A78A-4D8C-BDE7-2E7251334792}" srcOrd="1" destOrd="0" presId="urn:microsoft.com/office/officeart/2005/8/layout/orgChart1"/>
    <dgm:cxn modelId="{2A959BB9-5CA4-4721-9C0B-7C606740C7F3}" type="presParOf" srcId="{C6F165B2-514D-461F-B3CC-C8C6F0789471}" destId="{EF622B23-E705-434E-8D25-5F84E126F0FD}" srcOrd="2" destOrd="0" presId="urn:microsoft.com/office/officeart/2005/8/layout/orgChart1"/>
    <dgm:cxn modelId="{447EBF46-27BE-4610-AFC1-60525E231047}" type="presParOf" srcId="{815789C2-FD22-4645-83F4-747726F25F92}" destId="{BE417455-D4FB-47F2-AEB2-96713F31EF4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97BCA97-2C5D-4619-B9ED-A41CE5214D16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0389B0E-BD79-4DDA-A34B-EF7F020EB199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SOS</a:t>
          </a:r>
        </a:p>
      </dgm:t>
    </dgm:pt>
    <dgm:pt modelId="{7A111936-1CCC-4CA0-8B4B-2AD851366FFB}" type="parTrans" cxnId="{D6E89BBA-88F4-461F-9A2B-9309240C0ED1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33FCF53D-8FD1-462B-BEDD-DB53321F9BC4}" type="sibTrans" cxnId="{D6E89BBA-88F4-461F-9A2B-9309240C0ED1}">
      <dgm:prSet/>
      <dgm:spPr/>
      <dgm:t>
        <a:bodyPr/>
        <a:lstStyle/>
        <a:p>
          <a:endParaRPr lang="en-US"/>
        </a:p>
      </dgm:t>
    </dgm:pt>
    <dgm:pt modelId="{A864FE60-0741-46B2-BB9C-A202A7AD2CFE}">
      <dgm:prSet phldrT="[Text]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dirty="0">
              <a:latin typeface="Calibri" panose="020F0502020204030204" pitchFamily="34" charset="0"/>
            </a:rPr>
            <a:t>DPS</a:t>
          </a:r>
        </a:p>
      </dgm:t>
    </dgm:pt>
    <dgm:pt modelId="{F1E1D713-3952-49AE-8389-9AA5362A4FE0}" type="parTrans" cxnId="{8611EEA3-06EB-4AB0-BD1E-2D44B48140F6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BF7D94A8-91BB-43C9-BFAC-A29DFA9B3188}" type="sibTrans" cxnId="{8611EEA3-06EB-4AB0-BD1E-2D44B48140F6}">
      <dgm:prSet/>
      <dgm:spPr/>
      <dgm:t>
        <a:bodyPr/>
        <a:lstStyle/>
        <a:p>
          <a:endParaRPr lang="en-US"/>
        </a:p>
      </dgm:t>
    </dgm:pt>
    <dgm:pt modelId="{50D09A7A-AF1B-4FF6-8C1B-7479B349B6F2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Trainer</a:t>
          </a:r>
        </a:p>
      </dgm:t>
    </dgm:pt>
    <dgm:pt modelId="{FE2271FB-99B8-47F6-8F21-ED9A1402396E}" type="parTrans" cxnId="{EAC79A3B-9A4A-4FC1-8D30-33C1222E622C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6EBACF91-E55F-42AC-BD61-B690B4E22084}" type="sibTrans" cxnId="{EAC79A3B-9A4A-4FC1-8D30-33C1222E622C}">
      <dgm:prSet/>
      <dgm:spPr/>
      <dgm:t>
        <a:bodyPr/>
        <a:lstStyle/>
        <a:p>
          <a:endParaRPr lang="en-US"/>
        </a:p>
      </dgm:t>
    </dgm:pt>
    <dgm:pt modelId="{B48B5061-F98E-40BD-B0AC-2890DE0E7C3F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YOU</a:t>
          </a:r>
        </a:p>
      </dgm:t>
    </dgm:pt>
    <dgm:pt modelId="{99327C6B-F574-40AA-BBD6-4925926A9BBA}" type="parTrans" cxnId="{F1DF9F8A-FF77-419B-95E3-6156688524AC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BB479D4D-2FC9-49EB-8B49-70FE5EA7CBF3}" type="sibTrans" cxnId="{F1DF9F8A-FF77-419B-95E3-6156688524AC}">
      <dgm:prSet/>
      <dgm:spPr/>
      <dgm:t>
        <a:bodyPr/>
        <a:lstStyle/>
        <a:p>
          <a:endParaRPr lang="en-US"/>
        </a:p>
      </dgm:t>
    </dgm:pt>
    <dgm:pt modelId="{9D8E9AFB-44D1-44FE-9AC2-D3ACE07BA2AF}">
      <dgm:prSet phldrT="[Text]"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dirty="0">
              <a:latin typeface="Calibri" panose="020F0502020204030204" pitchFamily="34" charset="0"/>
            </a:rPr>
            <a:t>Assistant Manager</a:t>
          </a:r>
        </a:p>
      </dgm:t>
    </dgm:pt>
    <dgm:pt modelId="{F686A73B-1BCA-427A-B1B8-BA70EC9968C5}" type="parTrans" cxnId="{BDBCD986-C92B-4293-A25D-1B6DE69FEA5F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8CF1BB7E-30DF-4F9C-B876-6FF9CC5F0C7B}" type="sibTrans" cxnId="{BDBCD986-C92B-4293-A25D-1B6DE69FEA5F}">
      <dgm:prSet/>
      <dgm:spPr/>
      <dgm:t>
        <a:bodyPr/>
        <a:lstStyle/>
        <a:p>
          <a:endParaRPr lang="en-US"/>
        </a:p>
      </dgm:t>
    </dgm:pt>
    <dgm:pt modelId="{87251C21-D001-4675-9383-A62CAF2E5EA1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</a:rPr>
            <a:t>Manager</a:t>
          </a:r>
        </a:p>
      </dgm:t>
    </dgm:pt>
    <dgm:pt modelId="{FFF506AE-2264-4695-9896-8E59564976EF}" type="parTrans" cxnId="{B688035D-7827-475B-B57A-A093AE132484}">
      <dgm:prSet/>
      <dgm:spPr/>
      <dgm:t>
        <a:bodyPr/>
        <a:lstStyle/>
        <a:p>
          <a:endParaRPr lang="en-US"/>
        </a:p>
      </dgm:t>
    </dgm:pt>
    <dgm:pt modelId="{5B46077B-5DF4-4E71-8D90-15B887767991}" type="sibTrans" cxnId="{B688035D-7827-475B-B57A-A093AE132484}">
      <dgm:prSet/>
      <dgm:spPr/>
      <dgm:t>
        <a:bodyPr/>
        <a:lstStyle/>
        <a:p>
          <a:endParaRPr lang="en-US"/>
        </a:p>
      </dgm:t>
    </dgm:pt>
    <dgm:pt modelId="{5AE6B52E-877E-4B19-A243-2DA7618E1B64}" type="pres">
      <dgm:prSet presAssocID="{E97BCA97-2C5D-4619-B9ED-A41CE5214D1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10728CC-7F8D-4CE8-869E-2B54AD15BA9A}" type="pres">
      <dgm:prSet presAssocID="{87251C21-D001-4675-9383-A62CAF2E5EA1}" presName="hierRoot1" presStyleCnt="0"/>
      <dgm:spPr/>
    </dgm:pt>
    <dgm:pt modelId="{C6C970BB-19D7-4058-BE5E-099E1B68B524}" type="pres">
      <dgm:prSet presAssocID="{87251C21-D001-4675-9383-A62CAF2E5EA1}" presName="composite" presStyleCnt="0"/>
      <dgm:spPr/>
    </dgm:pt>
    <dgm:pt modelId="{0A233920-389A-4389-A599-3E3DCB9F0CEC}" type="pres">
      <dgm:prSet presAssocID="{87251C21-D001-4675-9383-A62CAF2E5EA1}" presName="background" presStyleLbl="node0" presStyleIdx="0" presStyleCnt="1"/>
      <dgm:spPr/>
    </dgm:pt>
    <dgm:pt modelId="{51908E4F-CB88-4F3D-9B84-CCBFFE25D596}" type="pres">
      <dgm:prSet presAssocID="{87251C21-D001-4675-9383-A62CAF2E5EA1}" presName="text" presStyleLbl="fgAcc0" presStyleIdx="0" presStyleCnt="1">
        <dgm:presLayoutVars>
          <dgm:chPref val="3"/>
        </dgm:presLayoutVars>
      </dgm:prSet>
      <dgm:spPr/>
    </dgm:pt>
    <dgm:pt modelId="{58D5822B-0E96-4A9E-893C-C560D989E996}" type="pres">
      <dgm:prSet presAssocID="{87251C21-D001-4675-9383-A62CAF2E5EA1}" presName="hierChild2" presStyleCnt="0"/>
      <dgm:spPr/>
    </dgm:pt>
    <dgm:pt modelId="{0874F2B3-8E72-43CC-AD84-4546F77A85DB}" type="pres">
      <dgm:prSet presAssocID="{F686A73B-1BCA-427A-B1B8-BA70EC9968C5}" presName="Name10" presStyleLbl="parChTrans1D2" presStyleIdx="0" presStyleCnt="1"/>
      <dgm:spPr/>
    </dgm:pt>
    <dgm:pt modelId="{41AE4A98-92F4-4949-A41E-BB1F1DD3CBD7}" type="pres">
      <dgm:prSet presAssocID="{9D8E9AFB-44D1-44FE-9AC2-D3ACE07BA2AF}" presName="hierRoot2" presStyleCnt="0"/>
      <dgm:spPr/>
    </dgm:pt>
    <dgm:pt modelId="{A07FBEBF-5C83-46C8-9016-CB42A9CC029D}" type="pres">
      <dgm:prSet presAssocID="{9D8E9AFB-44D1-44FE-9AC2-D3ACE07BA2AF}" presName="composite2" presStyleCnt="0"/>
      <dgm:spPr/>
    </dgm:pt>
    <dgm:pt modelId="{96C1963F-3F5E-4DA0-AA74-244A761489F4}" type="pres">
      <dgm:prSet presAssocID="{9D8E9AFB-44D1-44FE-9AC2-D3ACE07BA2AF}" presName="background2" presStyleLbl="node2" presStyleIdx="0" presStyleCnt="1"/>
      <dgm:spPr>
        <a:solidFill>
          <a:schemeClr val="accent3">
            <a:lumMod val="60000"/>
            <a:lumOff val="40000"/>
          </a:schemeClr>
        </a:solidFill>
      </dgm:spPr>
    </dgm:pt>
    <dgm:pt modelId="{43048F8B-07A5-4F4F-9A84-45A55D7BDB5F}" type="pres">
      <dgm:prSet presAssocID="{9D8E9AFB-44D1-44FE-9AC2-D3ACE07BA2AF}" presName="text2" presStyleLbl="fgAcc2" presStyleIdx="0" presStyleCnt="1">
        <dgm:presLayoutVars>
          <dgm:chPref val="3"/>
        </dgm:presLayoutVars>
      </dgm:prSet>
      <dgm:spPr/>
    </dgm:pt>
    <dgm:pt modelId="{F96D2BA6-078A-4C90-A568-47431E6AD91C}" type="pres">
      <dgm:prSet presAssocID="{9D8E9AFB-44D1-44FE-9AC2-D3ACE07BA2AF}" presName="hierChild3" presStyleCnt="0"/>
      <dgm:spPr/>
    </dgm:pt>
    <dgm:pt modelId="{18BF255D-53BA-4FAE-965A-DD957DE738D9}" type="pres">
      <dgm:prSet presAssocID="{7A111936-1CCC-4CA0-8B4B-2AD851366FFB}" presName="Name17" presStyleLbl="parChTrans1D3" presStyleIdx="0" presStyleCnt="1"/>
      <dgm:spPr/>
    </dgm:pt>
    <dgm:pt modelId="{93ADCFE4-0E5C-401F-88E2-95059C0DC779}" type="pres">
      <dgm:prSet presAssocID="{70389B0E-BD79-4DDA-A34B-EF7F020EB199}" presName="hierRoot3" presStyleCnt="0"/>
      <dgm:spPr/>
    </dgm:pt>
    <dgm:pt modelId="{9A02FFBD-9B7C-488E-AE3C-EDFFC80ED996}" type="pres">
      <dgm:prSet presAssocID="{70389B0E-BD79-4DDA-A34B-EF7F020EB199}" presName="composite3" presStyleCnt="0"/>
      <dgm:spPr/>
    </dgm:pt>
    <dgm:pt modelId="{B4E1F1F8-EABC-4457-8A60-80808C48C2B8}" type="pres">
      <dgm:prSet presAssocID="{70389B0E-BD79-4DDA-A34B-EF7F020EB199}" presName="background3" presStyleLbl="node3" presStyleIdx="0" presStyleCnt="1"/>
      <dgm:spPr/>
    </dgm:pt>
    <dgm:pt modelId="{3DC59A24-6CA6-424D-A838-2E16E2F8F38F}" type="pres">
      <dgm:prSet presAssocID="{70389B0E-BD79-4DDA-A34B-EF7F020EB199}" presName="text3" presStyleLbl="fgAcc3" presStyleIdx="0" presStyleCnt="1">
        <dgm:presLayoutVars>
          <dgm:chPref val="3"/>
        </dgm:presLayoutVars>
      </dgm:prSet>
      <dgm:spPr/>
    </dgm:pt>
    <dgm:pt modelId="{97DBAA24-825E-4BF8-81DE-56C6F208567C}" type="pres">
      <dgm:prSet presAssocID="{70389B0E-BD79-4DDA-A34B-EF7F020EB199}" presName="hierChild4" presStyleCnt="0"/>
      <dgm:spPr/>
    </dgm:pt>
    <dgm:pt modelId="{6BFFF7DF-0ED4-4803-869E-1C79390F4FF1}" type="pres">
      <dgm:prSet presAssocID="{F1E1D713-3952-49AE-8389-9AA5362A4FE0}" presName="Name23" presStyleLbl="parChTrans1D4" presStyleIdx="0" presStyleCnt="3"/>
      <dgm:spPr/>
    </dgm:pt>
    <dgm:pt modelId="{03141269-0670-408F-9A7C-EC34F39CF23A}" type="pres">
      <dgm:prSet presAssocID="{A864FE60-0741-46B2-BB9C-A202A7AD2CFE}" presName="hierRoot4" presStyleCnt="0"/>
      <dgm:spPr/>
    </dgm:pt>
    <dgm:pt modelId="{409B01DD-2013-414D-BA97-10FE9EAD3F34}" type="pres">
      <dgm:prSet presAssocID="{A864FE60-0741-46B2-BB9C-A202A7AD2CFE}" presName="composite4" presStyleCnt="0"/>
      <dgm:spPr/>
    </dgm:pt>
    <dgm:pt modelId="{14B61AF4-8786-467F-8122-D2E6CFDD59A2}" type="pres">
      <dgm:prSet presAssocID="{A864FE60-0741-46B2-BB9C-A202A7AD2CFE}" presName="background4" presStyleLbl="node4" presStyleIdx="0" presStyleCnt="3"/>
      <dgm:spPr>
        <a:solidFill>
          <a:schemeClr val="tx2">
            <a:lumMod val="60000"/>
            <a:lumOff val="40000"/>
          </a:schemeClr>
        </a:solidFill>
      </dgm:spPr>
    </dgm:pt>
    <dgm:pt modelId="{0A64D81E-05AC-4937-B863-86BD8E420F19}" type="pres">
      <dgm:prSet presAssocID="{A864FE60-0741-46B2-BB9C-A202A7AD2CFE}" presName="text4" presStyleLbl="fgAcc4" presStyleIdx="0" presStyleCnt="3">
        <dgm:presLayoutVars>
          <dgm:chPref val="3"/>
        </dgm:presLayoutVars>
      </dgm:prSet>
      <dgm:spPr/>
    </dgm:pt>
    <dgm:pt modelId="{94744D0C-9C91-4696-A600-EB259FEDB094}" type="pres">
      <dgm:prSet presAssocID="{A864FE60-0741-46B2-BB9C-A202A7AD2CFE}" presName="hierChild5" presStyleCnt="0"/>
      <dgm:spPr/>
    </dgm:pt>
    <dgm:pt modelId="{B5D8D63F-B412-47E2-B613-1A491DC81EC0}" type="pres">
      <dgm:prSet presAssocID="{FE2271FB-99B8-47F6-8F21-ED9A1402396E}" presName="Name23" presStyleLbl="parChTrans1D4" presStyleIdx="1" presStyleCnt="3"/>
      <dgm:spPr/>
    </dgm:pt>
    <dgm:pt modelId="{F93EB1B8-A610-4837-978C-AC75DC1C81D1}" type="pres">
      <dgm:prSet presAssocID="{50D09A7A-AF1B-4FF6-8C1B-7479B349B6F2}" presName="hierRoot4" presStyleCnt="0"/>
      <dgm:spPr/>
    </dgm:pt>
    <dgm:pt modelId="{6ED55471-8DCC-4C51-B634-D1B620294BA8}" type="pres">
      <dgm:prSet presAssocID="{50D09A7A-AF1B-4FF6-8C1B-7479B349B6F2}" presName="composite4" presStyleCnt="0"/>
      <dgm:spPr/>
    </dgm:pt>
    <dgm:pt modelId="{20EB6A99-26D0-4E2F-B3E0-5806CFC1303A}" type="pres">
      <dgm:prSet presAssocID="{50D09A7A-AF1B-4FF6-8C1B-7479B349B6F2}" presName="background4" presStyleLbl="node4" presStyleIdx="1" presStyleCnt="3"/>
      <dgm:spPr/>
    </dgm:pt>
    <dgm:pt modelId="{01DAC21F-4F9D-41A1-B8B4-FDEE6A4DC3DF}" type="pres">
      <dgm:prSet presAssocID="{50D09A7A-AF1B-4FF6-8C1B-7479B349B6F2}" presName="text4" presStyleLbl="fgAcc4" presStyleIdx="1" presStyleCnt="3" custLinFactNeighborX="-31652" custLinFactNeighborY="198">
        <dgm:presLayoutVars>
          <dgm:chPref val="3"/>
        </dgm:presLayoutVars>
      </dgm:prSet>
      <dgm:spPr/>
    </dgm:pt>
    <dgm:pt modelId="{242D61B3-C621-4C64-96B6-FF15F825C455}" type="pres">
      <dgm:prSet presAssocID="{50D09A7A-AF1B-4FF6-8C1B-7479B349B6F2}" presName="hierChild5" presStyleCnt="0"/>
      <dgm:spPr/>
    </dgm:pt>
    <dgm:pt modelId="{61979F0B-BEEA-4901-90DD-12AD4AAA983D}" type="pres">
      <dgm:prSet presAssocID="{99327C6B-F574-40AA-BBD6-4925926A9BBA}" presName="Name23" presStyleLbl="parChTrans1D4" presStyleIdx="2" presStyleCnt="3"/>
      <dgm:spPr/>
    </dgm:pt>
    <dgm:pt modelId="{8B815945-A60A-413C-8130-D730C6C55271}" type="pres">
      <dgm:prSet presAssocID="{B48B5061-F98E-40BD-B0AC-2890DE0E7C3F}" presName="hierRoot4" presStyleCnt="0"/>
      <dgm:spPr/>
    </dgm:pt>
    <dgm:pt modelId="{3D8B1C2B-CF89-40B5-92B0-90606F78CDF3}" type="pres">
      <dgm:prSet presAssocID="{B48B5061-F98E-40BD-B0AC-2890DE0E7C3F}" presName="composite4" presStyleCnt="0"/>
      <dgm:spPr/>
    </dgm:pt>
    <dgm:pt modelId="{5333D9A0-890C-4F36-BA1A-D23C2E735D7F}" type="pres">
      <dgm:prSet presAssocID="{B48B5061-F98E-40BD-B0AC-2890DE0E7C3F}" presName="background4" presStyleLbl="node4" presStyleIdx="2" presStyleCnt="3"/>
      <dgm:spPr/>
    </dgm:pt>
    <dgm:pt modelId="{2ED863F7-D2AC-4E37-8219-03F40AFB38E2}" type="pres">
      <dgm:prSet presAssocID="{B48B5061-F98E-40BD-B0AC-2890DE0E7C3F}" presName="text4" presStyleLbl="fgAcc4" presStyleIdx="2" presStyleCnt="3" custLinFactNeighborX="45971" custLinFactNeighborY="198">
        <dgm:presLayoutVars>
          <dgm:chPref val="3"/>
        </dgm:presLayoutVars>
      </dgm:prSet>
      <dgm:spPr/>
    </dgm:pt>
    <dgm:pt modelId="{5BDB252E-1022-4051-B1BE-1A4802135EEE}" type="pres">
      <dgm:prSet presAssocID="{B48B5061-F98E-40BD-B0AC-2890DE0E7C3F}" presName="hierChild5" presStyleCnt="0"/>
      <dgm:spPr/>
    </dgm:pt>
  </dgm:ptLst>
  <dgm:cxnLst>
    <dgm:cxn modelId="{B872251B-A7AE-4861-A2E6-B9B6F381680F}" type="presOf" srcId="{A864FE60-0741-46B2-BB9C-A202A7AD2CFE}" destId="{0A64D81E-05AC-4937-B863-86BD8E420F19}" srcOrd="0" destOrd="0" presId="urn:microsoft.com/office/officeart/2005/8/layout/hierarchy1"/>
    <dgm:cxn modelId="{F05DD130-E6BC-41D3-ACF5-4C44CCC75E02}" type="presOf" srcId="{99327C6B-F574-40AA-BBD6-4925926A9BBA}" destId="{61979F0B-BEEA-4901-90DD-12AD4AAA983D}" srcOrd="0" destOrd="0" presId="urn:microsoft.com/office/officeart/2005/8/layout/hierarchy1"/>
    <dgm:cxn modelId="{EAC79A3B-9A4A-4FC1-8D30-33C1222E622C}" srcId="{A864FE60-0741-46B2-BB9C-A202A7AD2CFE}" destId="{50D09A7A-AF1B-4FF6-8C1B-7479B349B6F2}" srcOrd="0" destOrd="0" parTransId="{FE2271FB-99B8-47F6-8F21-ED9A1402396E}" sibTransId="{6EBACF91-E55F-42AC-BD61-B690B4E22084}"/>
    <dgm:cxn modelId="{B688035D-7827-475B-B57A-A093AE132484}" srcId="{E97BCA97-2C5D-4619-B9ED-A41CE5214D16}" destId="{87251C21-D001-4675-9383-A62CAF2E5EA1}" srcOrd="0" destOrd="0" parTransId="{FFF506AE-2264-4695-9896-8E59564976EF}" sibTransId="{5B46077B-5DF4-4E71-8D90-15B887767991}"/>
    <dgm:cxn modelId="{9C85FB61-0E0C-4C50-8D41-09BAA8DAAE66}" type="presOf" srcId="{FE2271FB-99B8-47F6-8F21-ED9A1402396E}" destId="{B5D8D63F-B412-47E2-B613-1A491DC81EC0}" srcOrd="0" destOrd="0" presId="urn:microsoft.com/office/officeart/2005/8/layout/hierarchy1"/>
    <dgm:cxn modelId="{89DE7855-BE2E-4B0A-BCB9-A32E553893D9}" type="presOf" srcId="{F686A73B-1BCA-427A-B1B8-BA70EC9968C5}" destId="{0874F2B3-8E72-43CC-AD84-4546F77A85DB}" srcOrd="0" destOrd="0" presId="urn:microsoft.com/office/officeart/2005/8/layout/hierarchy1"/>
    <dgm:cxn modelId="{618F0556-2B04-4EC8-8046-A36EBE314264}" type="presOf" srcId="{7A111936-1CCC-4CA0-8B4B-2AD851366FFB}" destId="{18BF255D-53BA-4FAE-965A-DD957DE738D9}" srcOrd="0" destOrd="0" presId="urn:microsoft.com/office/officeart/2005/8/layout/hierarchy1"/>
    <dgm:cxn modelId="{BDBCD986-C92B-4293-A25D-1B6DE69FEA5F}" srcId="{87251C21-D001-4675-9383-A62CAF2E5EA1}" destId="{9D8E9AFB-44D1-44FE-9AC2-D3ACE07BA2AF}" srcOrd="0" destOrd="0" parTransId="{F686A73B-1BCA-427A-B1B8-BA70EC9968C5}" sibTransId="{8CF1BB7E-30DF-4F9C-B876-6FF9CC5F0C7B}"/>
    <dgm:cxn modelId="{F1DF9F8A-FF77-419B-95E3-6156688524AC}" srcId="{A864FE60-0741-46B2-BB9C-A202A7AD2CFE}" destId="{B48B5061-F98E-40BD-B0AC-2890DE0E7C3F}" srcOrd="1" destOrd="0" parTransId="{99327C6B-F574-40AA-BBD6-4925926A9BBA}" sibTransId="{BB479D4D-2FC9-49EB-8B49-70FE5EA7CBF3}"/>
    <dgm:cxn modelId="{0F997E90-1520-4DCD-AB9F-95812AC0C406}" type="presOf" srcId="{70389B0E-BD79-4DDA-A34B-EF7F020EB199}" destId="{3DC59A24-6CA6-424D-A838-2E16E2F8F38F}" srcOrd="0" destOrd="0" presId="urn:microsoft.com/office/officeart/2005/8/layout/hierarchy1"/>
    <dgm:cxn modelId="{8611EEA3-06EB-4AB0-BD1E-2D44B48140F6}" srcId="{70389B0E-BD79-4DDA-A34B-EF7F020EB199}" destId="{A864FE60-0741-46B2-BB9C-A202A7AD2CFE}" srcOrd="0" destOrd="0" parTransId="{F1E1D713-3952-49AE-8389-9AA5362A4FE0}" sibTransId="{BF7D94A8-91BB-43C9-BFAC-A29DFA9B3188}"/>
    <dgm:cxn modelId="{C0A4BCA4-F203-4D31-B90D-E35C6A3FB685}" type="presOf" srcId="{B48B5061-F98E-40BD-B0AC-2890DE0E7C3F}" destId="{2ED863F7-D2AC-4E37-8219-03F40AFB38E2}" srcOrd="0" destOrd="0" presId="urn:microsoft.com/office/officeart/2005/8/layout/hierarchy1"/>
    <dgm:cxn modelId="{578666AB-1C7B-4542-9C4F-285BA3D4C873}" type="presOf" srcId="{F1E1D713-3952-49AE-8389-9AA5362A4FE0}" destId="{6BFFF7DF-0ED4-4803-869E-1C79390F4FF1}" srcOrd="0" destOrd="0" presId="urn:microsoft.com/office/officeart/2005/8/layout/hierarchy1"/>
    <dgm:cxn modelId="{D6E89BBA-88F4-461F-9A2B-9309240C0ED1}" srcId="{9D8E9AFB-44D1-44FE-9AC2-D3ACE07BA2AF}" destId="{70389B0E-BD79-4DDA-A34B-EF7F020EB199}" srcOrd="0" destOrd="0" parTransId="{7A111936-1CCC-4CA0-8B4B-2AD851366FFB}" sibTransId="{33FCF53D-8FD1-462B-BEDD-DB53321F9BC4}"/>
    <dgm:cxn modelId="{A66436C8-D53F-4A17-B383-86D1F2100ADE}" type="presOf" srcId="{50D09A7A-AF1B-4FF6-8C1B-7479B349B6F2}" destId="{01DAC21F-4F9D-41A1-B8B4-FDEE6A4DC3DF}" srcOrd="0" destOrd="0" presId="urn:microsoft.com/office/officeart/2005/8/layout/hierarchy1"/>
    <dgm:cxn modelId="{2B692AE3-5EF1-41E6-A514-C99419C22734}" type="presOf" srcId="{9D8E9AFB-44D1-44FE-9AC2-D3ACE07BA2AF}" destId="{43048F8B-07A5-4F4F-9A84-45A55D7BDB5F}" srcOrd="0" destOrd="0" presId="urn:microsoft.com/office/officeart/2005/8/layout/hierarchy1"/>
    <dgm:cxn modelId="{DC7ACAE3-FE15-4A30-BE22-3AF11AD4450B}" type="presOf" srcId="{E97BCA97-2C5D-4619-B9ED-A41CE5214D16}" destId="{5AE6B52E-877E-4B19-A243-2DA7618E1B64}" srcOrd="0" destOrd="0" presId="urn:microsoft.com/office/officeart/2005/8/layout/hierarchy1"/>
    <dgm:cxn modelId="{FAAF4FE4-0234-49BF-9847-A0F9519083AB}" type="presOf" srcId="{87251C21-D001-4675-9383-A62CAF2E5EA1}" destId="{51908E4F-CB88-4F3D-9B84-CCBFFE25D596}" srcOrd="0" destOrd="0" presId="urn:microsoft.com/office/officeart/2005/8/layout/hierarchy1"/>
    <dgm:cxn modelId="{03E59A90-2B5F-4445-86EB-4BE51C96C27A}" type="presParOf" srcId="{5AE6B52E-877E-4B19-A243-2DA7618E1B64}" destId="{910728CC-7F8D-4CE8-869E-2B54AD15BA9A}" srcOrd="0" destOrd="0" presId="urn:microsoft.com/office/officeart/2005/8/layout/hierarchy1"/>
    <dgm:cxn modelId="{770BFBE9-E613-45AE-9FBD-C7227C987467}" type="presParOf" srcId="{910728CC-7F8D-4CE8-869E-2B54AD15BA9A}" destId="{C6C970BB-19D7-4058-BE5E-099E1B68B524}" srcOrd="0" destOrd="0" presId="urn:microsoft.com/office/officeart/2005/8/layout/hierarchy1"/>
    <dgm:cxn modelId="{056C2CAB-B0F3-4E77-ADE9-CAA8BEDAA69C}" type="presParOf" srcId="{C6C970BB-19D7-4058-BE5E-099E1B68B524}" destId="{0A233920-389A-4389-A599-3E3DCB9F0CEC}" srcOrd="0" destOrd="0" presId="urn:microsoft.com/office/officeart/2005/8/layout/hierarchy1"/>
    <dgm:cxn modelId="{1B8E91F9-FE5C-43B4-9B84-A7074CF62FAE}" type="presParOf" srcId="{C6C970BB-19D7-4058-BE5E-099E1B68B524}" destId="{51908E4F-CB88-4F3D-9B84-CCBFFE25D596}" srcOrd="1" destOrd="0" presId="urn:microsoft.com/office/officeart/2005/8/layout/hierarchy1"/>
    <dgm:cxn modelId="{B9EAD52C-3FA0-443C-9A47-917BF93E3885}" type="presParOf" srcId="{910728CC-7F8D-4CE8-869E-2B54AD15BA9A}" destId="{58D5822B-0E96-4A9E-893C-C560D989E996}" srcOrd="1" destOrd="0" presId="urn:microsoft.com/office/officeart/2005/8/layout/hierarchy1"/>
    <dgm:cxn modelId="{C0AF45AD-44B2-4A68-91A6-05CA5B878028}" type="presParOf" srcId="{58D5822B-0E96-4A9E-893C-C560D989E996}" destId="{0874F2B3-8E72-43CC-AD84-4546F77A85DB}" srcOrd="0" destOrd="0" presId="urn:microsoft.com/office/officeart/2005/8/layout/hierarchy1"/>
    <dgm:cxn modelId="{1B118C8C-9661-4AF8-884B-83241AF35F48}" type="presParOf" srcId="{58D5822B-0E96-4A9E-893C-C560D989E996}" destId="{41AE4A98-92F4-4949-A41E-BB1F1DD3CBD7}" srcOrd="1" destOrd="0" presId="urn:microsoft.com/office/officeart/2005/8/layout/hierarchy1"/>
    <dgm:cxn modelId="{398C828C-933F-496F-9336-D1A70628C9D3}" type="presParOf" srcId="{41AE4A98-92F4-4949-A41E-BB1F1DD3CBD7}" destId="{A07FBEBF-5C83-46C8-9016-CB42A9CC029D}" srcOrd="0" destOrd="0" presId="urn:microsoft.com/office/officeart/2005/8/layout/hierarchy1"/>
    <dgm:cxn modelId="{D8111290-3DE1-4821-A605-2A8A486AD7AF}" type="presParOf" srcId="{A07FBEBF-5C83-46C8-9016-CB42A9CC029D}" destId="{96C1963F-3F5E-4DA0-AA74-244A761489F4}" srcOrd="0" destOrd="0" presId="urn:microsoft.com/office/officeart/2005/8/layout/hierarchy1"/>
    <dgm:cxn modelId="{C313ED6E-1E69-413A-8184-5C9DA7224BFD}" type="presParOf" srcId="{A07FBEBF-5C83-46C8-9016-CB42A9CC029D}" destId="{43048F8B-07A5-4F4F-9A84-45A55D7BDB5F}" srcOrd="1" destOrd="0" presId="urn:microsoft.com/office/officeart/2005/8/layout/hierarchy1"/>
    <dgm:cxn modelId="{DFA64BA9-1948-43E4-B953-8C9D20D43994}" type="presParOf" srcId="{41AE4A98-92F4-4949-A41E-BB1F1DD3CBD7}" destId="{F96D2BA6-078A-4C90-A568-47431E6AD91C}" srcOrd="1" destOrd="0" presId="urn:microsoft.com/office/officeart/2005/8/layout/hierarchy1"/>
    <dgm:cxn modelId="{35BF8470-22B8-4689-B232-B3F649DECA3E}" type="presParOf" srcId="{F96D2BA6-078A-4C90-A568-47431E6AD91C}" destId="{18BF255D-53BA-4FAE-965A-DD957DE738D9}" srcOrd="0" destOrd="0" presId="urn:microsoft.com/office/officeart/2005/8/layout/hierarchy1"/>
    <dgm:cxn modelId="{981B78CB-047E-48A8-AD2A-4448D7A44479}" type="presParOf" srcId="{F96D2BA6-078A-4C90-A568-47431E6AD91C}" destId="{93ADCFE4-0E5C-401F-88E2-95059C0DC779}" srcOrd="1" destOrd="0" presId="urn:microsoft.com/office/officeart/2005/8/layout/hierarchy1"/>
    <dgm:cxn modelId="{6E63C853-1F90-41F5-825B-8497357058A7}" type="presParOf" srcId="{93ADCFE4-0E5C-401F-88E2-95059C0DC779}" destId="{9A02FFBD-9B7C-488E-AE3C-EDFFC80ED996}" srcOrd="0" destOrd="0" presId="urn:microsoft.com/office/officeart/2005/8/layout/hierarchy1"/>
    <dgm:cxn modelId="{0A44C65C-777D-43E0-9B04-900AC50BF7D4}" type="presParOf" srcId="{9A02FFBD-9B7C-488E-AE3C-EDFFC80ED996}" destId="{B4E1F1F8-EABC-4457-8A60-80808C48C2B8}" srcOrd="0" destOrd="0" presId="urn:microsoft.com/office/officeart/2005/8/layout/hierarchy1"/>
    <dgm:cxn modelId="{D9F8AEC9-F557-44DE-B7B3-856183828260}" type="presParOf" srcId="{9A02FFBD-9B7C-488E-AE3C-EDFFC80ED996}" destId="{3DC59A24-6CA6-424D-A838-2E16E2F8F38F}" srcOrd="1" destOrd="0" presId="urn:microsoft.com/office/officeart/2005/8/layout/hierarchy1"/>
    <dgm:cxn modelId="{1B6FFA6D-B0B4-4C44-A382-4353618FA7F8}" type="presParOf" srcId="{93ADCFE4-0E5C-401F-88E2-95059C0DC779}" destId="{97DBAA24-825E-4BF8-81DE-56C6F208567C}" srcOrd="1" destOrd="0" presId="urn:microsoft.com/office/officeart/2005/8/layout/hierarchy1"/>
    <dgm:cxn modelId="{06CFE1F0-03FE-48E3-84D2-104EDC93B6BB}" type="presParOf" srcId="{97DBAA24-825E-4BF8-81DE-56C6F208567C}" destId="{6BFFF7DF-0ED4-4803-869E-1C79390F4FF1}" srcOrd="0" destOrd="0" presId="urn:microsoft.com/office/officeart/2005/8/layout/hierarchy1"/>
    <dgm:cxn modelId="{4DDAE868-7860-488A-BA6E-5C7C692769F5}" type="presParOf" srcId="{97DBAA24-825E-4BF8-81DE-56C6F208567C}" destId="{03141269-0670-408F-9A7C-EC34F39CF23A}" srcOrd="1" destOrd="0" presId="urn:microsoft.com/office/officeart/2005/8/layout/hierarchy1"/>
    <dgm:cxn modelId="{A19861BE-CE75-4C79-A648-4BFA5B0183A2}" type="presParOf" srcId="{03141269-0670-408F-9A7C-EC34F39CF23A}" destId="{409B01DD-2013-414D-BA97-10FE9EAD3F34}" srcOrd="0" destOrd="0" presId="urn:microsoft.com/office/officeart/2005/8/layout/hierarchy1"/>
    <dgm:cxn modelId="{AE72B981-AC37-4920-AE7F-2E82BDC2D2BA}" type="presParOf" srcId="{409B01DD-2013-414D-BA97-10FE9EAD3F34}" destId="{14B61AF4-8786-467F-8122-D2E6CFDD59A2}" srcOrd="0" destOrd="0" presId="urn:microsoft.com/office/officeart/2005/8/layout/hierarchy1"/>
    <dgm:cxn modelId="{AE08970C-E6B5-43FF-9653-114C41BB429D}" type="presParOf" srcId="{409B01DD-2013-414D-BA97-10FE9EAD3F34}" destId="{0A64D81E-05AC-4937-B863-86BD8E420F19}" srcOrd="1" destOrd="0" presId="urn:microsoft.com/office/officeart/2005/8/layout/hierarchy1"/>
    <dgm:cxn modelId="{E8DAAE9F-6244-4F89-A172-EAF5C11A36E3}" type="presParOf" srcId="{03141269-0670-408F-9A7C-EC34F39CF23A}" destId="{94744D0C-9C91-4696-A600-EB259FEDB094}" srcOrd="1" destOrd="0" presId="urn:microsoft.com/office/officeart/2005/8/layout/hierarchy1"/>
    <dgm:cxn modelId="{B75081AF-9D20-4163-AAE0-5DC8417DA1A7}" type="presParOf" srcId="{94744D0C-9C91-4696-A600-EB259FEDB094}" destId="{B5D8D63F-B412-47E2-B613-1A491DC81EC0}" srcOrd="0" destOrd="0" presId="urn:microsoft.com/office/officeart/2005/8/layout/hierarchy1"/>
    <dgm:cxn modelId="{61011B4B-5256-4724-84BA-FD948D74E3E1}" type="presParOf" srcId="{94744D0C-9C91-4696-A600-EB259FEDB094}" destId="{F93EB1B8-A610-4837-978C-AC75DC1C81D1}" srcOrd="1" destOrd="0" presId="urn:microsoft.com/office/officeart/2005/8/layout/hierarchy1"/>
    <dgm:cxn modelId="{614AF6F1-18A8-42E8-8367-1BBB4EA99E3C}" type="presParOf" srcId="{F93EB1B8-A610-4837-978C-AC75DC1C81D1}" destId="{6ED55471-8DCC-4C51-B634-D1B620294BA8}" srcOrd="0" destOrd="0" presId="urn:microsoft.com/office/officeart/2005/8/layout/hierarchy1"/>
    <dgm:cxn modelId="{1E8D9E1D-C55A-48AF-A375-9CE21E21362B}" type="presParOf" srcId="{6ED55471-8DCC-4C51-B634-D1B620294BA8}" destId="{20EB6A99-26D0-4E2F-B3E0-5806CFC1303A}" srcOrd="0" destOrd="0" presId="urn:microsoft.com/office/officeart/2005/8/layout/hierarchy1"/>
    <dgm:cxn modelId="{61DC95F8-B39E-4A74-BB09-719F54B68146}" type="presParOf" srcId="{6ED55471-8DCC-4C51-B634-D1B620294BA8}" destId="{01DAC21F-4F9D-41A1-B8B4-FDEE6A4DC3DF}" srcOrd="1" destOrd="0" presId="urn:microsoft.com/office/officeart/2005/8/layout/hierarchy1"/>
    <dgm:cxn modelId="{592A7203-0486-4E7F-883C-2ADB3D6CB9F1}" type="presParOf" srcId="{F93EB1B8-A610-4837-978C-AC75DC1C81D1}" destId="{242D61B3-C621-4C64-96B6-FF15F825C455}" srcOrd="1" destOrd="0" presId="urn:microsoft.com/office/officeart/2005/8/layout/hierarchy1"/>
    <dgm:cxn modelId="{EDB5FDC4-FE63-474B-B991-D536E8ACF654}" type="presParOf" srcId="{94744D0C-9C91-4696-A600-EB259FEDB094}" destId="{61979F0B-BEEA-4901-90DD-12AD4AAA983D}" srcOrd="2" destOrd="0" presId="urn:microsoft.com/office/officeart/2005/8/layout/hierarchy1"/>
    <dgm:cxn modelId="{CA6D8A1E-F876-43F4-AF14-BBF146B851A9}" type="presParOf" srcId="{94744D0C-9C91-4696-A600-EB259FEDB094}" destId="{8B815945-A60A-413C-8130-D730C6C55271}" srcOrd="3" destOrd="0" presId="urn:microsoft.com/office/officeart/2005/8/layout/hierarchy1"/>
    <dgm:cxn modelId="{EC4ADDDC-452D-4712-9D9E-79CCB5FBC5AB}" type="presParOf" srcId="{8B815945-A60A-413C-8130-D730C6C55271}" destId="{3D8B1C2B-CF89-40B5-92B0-90606F78CDF3}" srcOrd="0" destOrd="0" presId="urn:microsoft.com/office/officeart/2005/8/layout/hierarchy1"/>
    <dgm:cxn modelId="{69F9D056-6701-4C06-B4AE-3051E73D1E47}" type="presParOf" srcId="{3D8B1C2B-CF89-40B5-92B0-90606F78CDF3}" destId="{5333D9A0-890C-4F36-BA1A-D23C2E735D7F}" srcOrd="0" destOrd="0" presId="urn:microsoft.com/office/officeart/2005/8/layout/hierarchy1"/>
    <dgm:cxn modelId="{280CF834-174C-464E-88E2-638781FCDF46}" type="presParOf" srcId="{3D8B1C2B-CF89-40B5-92B0-90606F78CDF3}" destId="{2ED863F7-D2AC-4E37-8219-03F40AFB38E2}" srcOrd="1" destOrd="0" presId="urn:microsoft.com/office/officeart/2005/8/layout/hierarchy1"/>
    <dgm:cxn modelId="{20B359FD-18C7-458F-8AB2-ACAD687A251F}" type="presParOf" srcId="{8B815945-A60A-413C-8130-D730C6C55271}" destId="{5BDB252E-1022-4051-B1BE-1A4802135EE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5BE5B1F-8548-4FA5-8ECE-FF697B8BDC8B}" type="doc">
      <dgm:prSet loTypeId="urn:microsoft.com/office/officeart/2017/3/layout/DropPinTimeline" loCatId="process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00F49C4-BE2A-4BB1-881A-D5DBC7667E1A}">
      <dgm:prSet/>
      <dgm:spPr/>
      <dgm:t>
        <a:bodyPr/>
        <a:lstStyle/>
        <a:p>
          <a:r>
            <a:rPr lang="en-US">
              <a:latin typeface="Abadi Extra Light" panose="020B0204020104020204" pitchFamily="34" charset="0"/>
            </a:rPr>
            <a:t>You are expected to be in attendance on your regularly scheduled workdays. </a:t>
          </a:r>
        </a:p>
      </dgm:t>
    </dgm:pt>
    <dgm:pt modelId="{938A8F79-6539-4D75-80F8-D245BBF23EB2}" type="parTrans" cxnId="{E21D1965-4238-40BD-8C23-F39BDB8AF9FF}">
      <dgm:prSet/>
      <dgm:spPr/>
      <dgm:t>
        <a:bodyPr/>
        <a:lstStyle/>
        <a:p>
          <a:endParaRPr lang="en-US"/>
        </a:p>
      </dgm:t>
    </dgm:pt>
    <dgm:pt modelId="{E6F5A85C-A7FD-4313-BD20-CCE392CD9E1F}" type="sibTrans" cxnId="{E21D1965-4238-40BD-8C23-F39BDB8AF9FF}">
      <dgm:prSet/>
      <dgm:spPr/>
      <dgm:t>
        <a:bodyPr/>
        <a:lstStyle/>
        <a:p>
          <a:endParaRPr lang="en-US"/>
        </a:p>
      </dgm:t>
    </dgm:pt>
    <dgm:pt modelId="{393C84A3-4571-4040-9493-0BA1AF30DA26}">
      <dgm:prSet/>
      <dgm:spPr/>
      <dgm:t>
        <a:bodyPr/>
        <a:lstStyle/>
        <a:p>
          <a:pPr>
            <a:defRPr b="1"/>
          </a:pPr>
          <a:r>
            <a:rPr lang="en-US" dirty="0">
              <a:latin typeface="Abadi Extra Light" panose="020B0204020104020204" pitchFamily="34" charset="0"/>
            </a:rPr>
            <a:t>Teamwork</a:t>
          </a:r>
        </a:p>
      </dgm:t>
    </dgm:pt>
    <dgm:pt modelId="{3A4A9F0D-AEA3-4A1C-B17C-D8B078DF106A}" type="parTrans" cxnId="{B78F293F-BC11-49D3-BE1D-C504995D7961}">
      <dgm:prSet/>
      <dgm:spPr/>
      <dgm:t>
        <a:bodyPr/>
        <a:lstStyle/>
        <a:p>
          <a:endParaRPr lang="en-US"/>
        </a:p>
      </dgm:t>
    </dgm:pt>
    <dgm:pt modelId="{8C58886A-EDBF-4BFF-AE8D-8BBD9AD31068}" type="sibTrans" cxnId="{B78F293F-BC11-49D3-BE1D-C504995D7961}">
      <dgm:prSet/>
      <dgm:spPr/>
      <dgm:t>
        <a:bodyPr/>
        <a:lstStyle/>
        <a:p>
          <a:endParaRPr lang="en-US"/>
        </a:p>
      </dgm:t>
    </dgm:pt>
    <dgm:pt modelId="{09AB19DE-0A85-493B-8A0E-8AC56DC905F8}">
      <dgm:prSet/>
      <dgm:spPr/>
      <dgm:t>
        <a:bodyPr/>
        <a:lstStyle/>
        <a:p>
          <a:r>
            <a:rPr lang="en-US" b="0">
              <a:latin typeface="Abadi Extra Light" panose="020B0204020104020204" pitchFamily="34" charset="0"/>
            </a:rPr>
            <a:t>Work together as a team.</a:t>
          </a:r>
        </a:p>
      </dgm:t>
    </dgm:pt>
    <dgm:pt modelId="{4BB754D1-EDE1-4049-9435-D033F95709D0}" type="parTrans" cxnId="{7F0FCC7E-C51A-4B2D-B669-97CE74A0DED9}">
      <dgm:prSet/>
      <dgm:spPr/>
      <dgm:t>
        <a:bodyPr/>
        <a:lstStyle/>
        <a:p>
          <a:endParaRPr lang="en-US"/>
        </a:p>
      </dgm:t>
    </dgm:pt>
    <dgm:pt modelId="{8861651B-08AB-4BAF-AAF6-588C1FD8766A}" type="sibTrans" cxnId="{7F0FCC7E-C51A-4B2D-B669-97CE74A0DED9}">
      <dgm:prSet/>
      <dgm:spPr/>
      <dgm:t>
        <a:bodyPr/>
        <a:lstStyle/>
        <a:p>
          <a:endParaRPr lang="en-US"/>
        </a:p>
      </dgm:t>
    </dgm:pt>
    <dgm:pt modelId="{7FA9AB4A-92C1-41E8-8158-DD2B25D9113B}">
      <dgm:prSet/>
      <dgm:spPr/>
      <dgm:t>
        <a:bodyPr/>
        <a:lstStyle/>
        <a:p>
          <a:pPr>
            <a:defRPr b="1"/>
          </a:pPr>
          <a:r>
            <a:rPr lang="en-US" dirty="0">
              <a:latin typeface="Abadi Extra Light" panose="020B0204020104020204" pitchFamily="34" charset="0"/>
            </a:rPr>
            <a:t>Dress Code</a:t>
          </a:r>
        </a:p>
      </dgm:t>
    </dgm:pt>
    <dgm:pt modelId="{38E7AEFA-EB50-4771-857F-576467B37145}" type="parTrans" cxnId="{85EB9F4D-461E-4ACB-A92D-BEED8E572647}">
      <dgm:prSet/>
      <dgm:spPr/>
      <dgm:t>
        <a:bodyPr/>
        <a:lstStyle/>
        <a:p>
          <a:endParaRPr lang="en-US"/>
        </a:p>
      </dgm:t>
    </dgm:pt>
    <dgm:pt modelId="{FB571C8D-8BC9-46B5-9DCF-FEB771A5C820}" type="sibTrans" cxnId="{85EB9F4D-461E-4ACB-A92D-BEED8E572647}">
      <dgm:prSet/>
      <dgm:spPr/>
      <dgm:t>
        <a:bodyPr/>
        <a:lstStyle/>
        <a:p>
          <a:endParaRPr lang="en-US"/>
        </a:p>
      </dgm:t>
    </dgm:pt>
    <dgm:pt modelId="{91598E38-7461-470A-91AA-325A90C2A6DA}">
      <dgm:prSet/>
      <dgm:spPr/>
      <dgm:t>
        <a:bodyPr/>
        <a:lstStyle/>
        <a:p>
          <a:r>
            <a:rPr lang="en-US" dirty="0">
              <a:latin typeface="Abadi Extra Light" panose="020B0204020104020204" pitchFamily="34" charset="0"/>
            </a:rPr>
            <a:t>We will comply with the Departmental and facility dress code guidelines. </a:t>
          </a:r>
        </a:p>
      </dgm:t>
    </dgm:pt>
    <dgm:pt modelId="{8982EE4A-6F3A-428C-8E76-02A30B39C05F}" type="parTrans" cxnId="{3BA4B7B9-0A7C-4EFC-8F39-59CD69864C97}">
      <dgm:prSet/>
      <dgm:spPr/>
      <dgm:t>
        <a:bodyPr/>
        <a:lstStyle/>
        <a:p>
          <a:endParaRPr lang="en-US"/>
        </a:p>
      </dgm:t>
    </dgm:pt>
    <dgm:pt modelId="{AEBFFADC-990D-480E-B682-B841BE19126D}" type="sibTrans" cxnId="{3BA4B7B9-0A7C-4EFC-8F39-59CD69864C97}">
      <dgm:prSet/>
      <dgm:spPr/>
      <dgm:t>
        <a:bodyPr/>
        <a:lstStyle/>
        <a:p>
          <a:endParaRPr lang="en-US"/>
        </a:p>
      </dgm:t>
    </dgm:pt>
    <dgm:pt modelId="{F58F5C73-B3DB-4C0A-98A1-EABA81825049}">
      <dgm:prSet/>
      <dgm:spPr/>
      <dgm:t>
        <a:bodyPr/>
        <a:lstStyle/>
        <a:p>
          <a:pPr>
            <a:defRPr b="1"/>
          </a:pPr>
          <a:r>
            <a:rPr lang="en-US" dirty="0">
              <a:latin typeface="Abadi Extra Light" panose="020B0204020104020204" pitchFamily="34" charset="0"/>
            </a:rPr>
            <a:t>Punctuality</a:t>
          </a:r>
        </a:p>
      </dgm:t>
    </dgm:pt>
    <dgm:pt modelId="{E078BFB9-A2E9-4F28-8CB4-C76CAB6B9DCC}" type="parTrans" cxnId="{A5463D84-9AEF-47E0-9DA8-F5191E4B9478}">
      <dgm:prSet/>
      <dgm:spPr/>
      <dgm:t>
        <a:bodyPr/>
        <a:lstStyle/>
        <a:p>
          <a:endParaRPr lang="en-US"/>
        </a:p>
      </dgm:t>
    </dgm:pt>
    <dgm:pt modelId="{5ECA7F75-0A32-4464-811F-854221ABBEBC}" type="sibTrans" cxnId="{A5463D84-9AEF-47E0-9DA8-F5191E4B9478}">
      <dgm:prSet/>
      <dgm:spPr/>
      <dgm:t>
        <a:bodyPr/>
        <a:lstStyle/>
        <a:p>
          <a:endParaRPr lang="en-US"/>
        </a:p>
      </dgm:t>
    </dgm:pt>
    <dgm:pt modelId="{27DBC12F-3B24-49D5-A47C-7AA204BD9EC2}">
      <dgm:prSet/>
      <dgm:spPr/>
      <dgm:t>
        <a:bodyPr/>
        <a:lstStyle/>
        <a:p>
          <a:pPr>
            <a:defRPr b="1"/>
          </a:pPr>
          <a:r>
            <a:rPr lang="en-US" dirty="0">
              <a:latin typeface="Abadi Extra Light" panose="020B0204020104020204" pitchFamily="34" charset="0"/>
            </a:rPr>
            <a:t>Personal Activities</a:t>
          </a:r>
        </a:p>
      </dgm:t>
    </dgm:pt>
    <dgm:pt modelId="{1B9C340A-21B4-4FA3-92C8-520F00309C69}" type="parTrans" cxnId="{ACEA8617-D78C-4205-8F5A-186AE8EA86F1}">
      <dgm:prSet/>
      <dgm:spPr/>
      <dgm:t>
        <a:bodyPr/>
        <a:lstStyle/>
        <a:p>
          <a:endParaRPr lang="en-US"/>
        </a:p>
      </dgm:t>
    </dgm:pt>
    <dgm:pt modelId="{96A153F1-3BCB-44FC-A9D5-78DB6F8A7A1C}" type="sibTrans" cxnId="{ACEA8617-D78C-4205-8F5A-186AE8EA86F1}">
      <dgm:prSet/>
      <dgm:spPr/>
      <dgm:t>
        <a:bodyPr/>
        <a:lstStyle/>
        <a:p>
          <a:endParaRPr lang="en-US"/>
        </a:p>
      </dgm:t>
    </dgm:pt>
    <dgm:pt modelId="{F8B206F9-9BEE-4B0E-A50C-2EFB667A63D7}">
      <dgm:prSet/>
      <dgm:spPr/>
      <dgm:t>
        <a:bodyPr/>
        <a:lstStyle/>
        <a:p>
          <a:pPr>
            <a:defRPr b="1"/>
          </a:pPr>
          <a:r>
            <a:rPr lang="en-US" dirty="0">
              <a:latin typeface="Abadi Extra Light" panose="020B0204020104020204" pitchFamily="34" charset="0"/>
            </a:rPr>
            <a:t>Access &amp; ID</a:t>
          </a:r>
        </a:p>
      </dgm:t>
    </dgm:pt>
    <dgm:pt modelId="{33575C07-9ABC-4F98-8579-7A54BF5845B0}" type="parTrans" cxnId="{8A0BEFC3-F86C-4405-B990-538ABFE5408F}">
      <dgm:prSet/>
      <dgm:spPr/>
      <dgm:t>
        <a:bodyPr/>
        <a:lstStyle/>
        <a:p>
          <a:endParaRPr lang="en-US"/>
        </a:p>
      </dgm:t>
    </dgm:pt>
    <dgm:pt modelId="{C2BB8666-E6A5-4437-9B5D-64ED5CD14963}" type="sibTrans" cxnId="{8A0BEFC3-F86C-4405-B990-538ABFE5408F}">
      <dgm:prSet/>
      <dgm:spPr/>
      <dgm:t>
        <a:bodyPr/>
        <a:lstStyle/>
        <a:p>
          <a:endParaRPr lang="en-US"/>
        </a:p>
      </dgm:t>
    </dgm:pt>
    <dgm:pt modelId="{8040F648-DD9F-41CC-BB41-8D47B979270A}">
      <dgm:prSet/>
      <dgm:spPr/>
      <dgm:t>
        <a:bodyPr/>
        <a:lstStyle/>
        <a:p>
          <a:pPr>
            <a:defRPr b="1"/>
          </a:pPr>
          <a:r>
            <a:rPr lang="en-US" dirty="0">
              <a:latin typeface="Abadi Extra Light" panose="020B0204020104020204" pitchFamily="34" charset="0"/>
            </a:rPr>
            <a:t>Communication</a:t>
          </a:r>
        </a:p>
      </dgm:t>
    </dgm:pt>
    <dgm:pt modelId="{AAEBFB8F-DF5B-48F6-AFD9-85D6946A1544}" type="parTrans" cxnId="{2DE9D98D-25FD-4E1C-900B-4BA19BF6A3A5}">
      <dgm:prSet/>
      <dgm:spPr/>
      <dgm:t>
        <a:bodyPr/>
        <a:lstStyle/>
        <a:p>
          <a:endParaRPr lang="en-US"/>
        </a:p>
      </dgm:t>
    </dgm:pt>
    <dgm:pt modelId="{60672AEB-5E5E-4428-A129-A74C126BE46A}" type="sibTrans" cxnId="{2DE9D98D-25FD-4E1C-900B-4BA19BF6A3A5}">
      <dgm:prSet/>
      <dgm:spPr/>
      <dgm:t>
        <a:bodyPr/>
        <a:lstStyle/>
        <a:p>
          <a:endParaRPr lang="en-US"/>
        </a:p>
      </dgm:t>
    </dgm:pt>
    <dgm:pt modelId="{728A3AC6-1ACC-427B-8C87-9CFC68837E0E}">
      <dgm:prSet/>
      <dgm:spPr/>
      <dgm:t>
        <a:bodyPr/>
        <a:lstStyle/>
        <a:p>
          <a:pPr>
            <a:defRPr b="1"/>
          </a:pPr>
          <a:r>
            <a:rPr lang="en-US" dirty="0">
              <a:latin typeface="Abadi Extra Light" panose="020B0204020104020204" pitchFamily="34" charset="0"/>
            </a:rPr>
            <a:t>Attendance</a:t>
          </a:r>
        </a:p>
      </dgm:t>
    </dgm:pt>
    <dgm:pt modelId="{C8451136-D18F-4D26-A635-313CF6B50AB7}" type="parTrans" cxnId="{DE437018-D437-4E9B-8BD0-CA96F44BAA65}">
      <dgm:prSet/>
      <dgm:spPr/>
      <dgm:t>
        <a:bodyPr/>
        <a:lstStyle/>
        <a:p>
          <a:endParaRPr lang="en-US"/>
        </a:p>
      </dgm:t>
    </dgm:pt>
    <dgm:pt modelId="{DBAC6034-E40B-4769-B93B-9B0080009FEE}" type="sibTrans" cxnId="{DE437018-D437-4E9B-8BD0-CA96F44BAA65}">
      <dgm:prSet/>
      <dgm:spPr/>
      <dgm:t>
        <a:bodyPr/>
        <a:lstStyle/>
        <a:p>
          <a:endParaRPr lang="en-US"/>
        </a:p>
      </dgm:t>
    </dgm:pt>
    <dgm:pt modelId="{607F27F7-CB8E-42FF-95CF-8E46C6890153}">
      <dgm:prSet/>
      <dgm:spPr/>
      <dgm:t>
        <a:bodyPr/>
        <a:lstStyle/>
        <a:p>
          <a:pPr>
            <a:defRPr b="1"/>
          </a:pPr>
          <a:r>
            <a:rPr lang="en-US" dirty="0">
              <a:latin typeface="Abadi Extra Light" panose="020B0204020104020204" pitchFamily="34" charset="0"/>
            </a:rPr>
            <a:t>Rules of Conduct</a:t>
          </a:r>
        </a:p>
      </dgm:t>
    </dgm:pt>
    <dgm:pt modelId="{98F62109-FDAF-448C-AE45-497C0FF33E6B}" type="parTrans" cxnId="{C428F869-A59E-45C1-B36E-AC8CA912B71A}">
      <dgm:prSet/>
      <dgm:spPr/>
      <dgm:t>
        <a:bodyPr/>
        <a:lstStyle/>
        <a:p>
          <a:endParaRPr lang="en-US"/>
        </a:p>
      </dgm:t>
    </dgm:pt>
    <dgm:pt modelId="{50324863-4F3B-470B-A74D-2EEB2B3670B6}" type="sibTrans" cxnId="{C428F869-A59E-45C1-B36E-AC8CA912B71A}">
      <dgm:prSet/>
      <dgm:spPr/>
      <dgm:t>
        <a:bodyPr/>
        <a:lstStyle/>
        <a:p>
          <a:endParaRPr lang="en-US"/>
        </a:p>
      </dgm:t>
    </dgm:pt>
    <dgm:pt modelId="{ABB4578D-C158-48D4-BAD5-1B443F9F2BB4}">
      <dgm:prSet/>
      <dgm:spPr/>
      <dgm:t>
        <a:bodyPr/>
        <a:lstStyle/>
        <a:p>
          <a:pPr>
            <a:defRPr b="1"/>
          </a:pPr>
          <a:r>
            <a:rPr lang="en-US" dirty="0">
              <a:latin typeface="Abadi Extra Light" panose="020B0204020104020204" pitchFamily="34" charset="0"/>
            </a:rPr>
            <a:t>Chain of Command</a:t>
          </a:r>
        </a:p>
      </dgm:t>
    </dgm:pt>
    <dgm:pt modelId="{E5DC2C23-DF1F-4BD5-87BF-0794CFBF0593}" type="parTrans" cxnId="{BF49C5B2-95BC-4D09-B85B-919022FEABD7}">
      <dgm:prSet/>
      <dgm:spPr/>
      <dgm:t>
        <a:bodyPr/>
        <a:lstStyle/>
        <a:p>
          <a:endParaRPr lang="en-US"/>
        </a:p>
      </dgm:t>
    </dgm:pt>
    <dgm:pt modelId="{2A7C6B9D-02E6-4039-B9F7-4AE392E9788F}" type="sibTrans" cxnId="{BF49C5B2-95BC-4D09-B85B-919022FEABD7}">
      <dgm:prSet/>
      <dgm:spPr/>
      <dgm:t>
        <a:bodyPr/>
        <a:lstStyle/>
        <a:p>
          <a:endParaRPr lang="en-US"/>
        </a:p>
      </dgm:t>
    </dgm:pt>
    <dgm:pt modelId="{D7BCDDA5-2259-45F6-9D60-82AD7C557219}">
      <dgm:prSet/>
      <dgm:spPr/>
      <dgm:t>
        <a:bodyPr/>
        <a:lstStyle/>
        <a:p>
          <a:r>
            <a:rPr lang="en-US">
              <a:latin typeface="Abadi Extra Light" panose="020B0204020104020204" pitchFamily="34" charset="0"/>
            </a:rPr>
            <a:t>Sheriff’s Identification cards will be worn, in plain view at all times.</a:t>
          </a:r>
        </a:p>
      </dgm:t>
    </dgm:pt>
    <dgm:pt modelId="{61EDC3B5-8889-409D-BE2D-4AF14CDDF105}" type="parTrans" cxnId="{F2E11D0E-9254-4EBE-B2BA-5DDFFB9114FF}">
      <dgm:prSet/>
      <dgm:spPr/>
      <dgm:t>
        <a:bodyPr/>
        <a:lstStyle/>
        <a:p>
          <a:endParaRPr lang="en-US"/>
        </a:p>
      </dgm:t>
    </dgm:pt>
    <dgm:pt modelId="{A51823C5-CB99-40E7-867E-06767AE7072E}" type="sibTrans" cxnId="{F2E11D0E-9254-4EBE-B2BA-5DDFFB9114FF}">
      <dgm:prSet/>
      <dgm:spPr/>
      <dgm:t>
        <a:bodyPr/>
        <a:lstStyle/>
        <a:p>
          <a:endParaRPr lang="en-US"/>
        </a:p>
      </dgm:t>
    </dgm:pt>
    <dgm:pt modelId="{46126D64-756D-4B71-A52A-9A0A0632CD79}">
      <dgm:prSet/>
      <dgm:spPr/>
      <dgm:t>
        <a:bodyPr/>
        <a:lstStyle/>
        <a:p>
          <a:r>
            <a:rPr lang="en-US">
              <a:latin typeface="Abadi Extra Light" panose="020B0204020104020204" pitchFamily="34" charset="0"/>
            </a:rPr>
            <a:t>Complaints and/or grievances will be resolved beginning at the first level of supervision</a:t>
          </a:r>
        </a:p>
      </dgm:t>
    </dgm:pt>
    <dgm:pt modelId="{198D337E-6DAB-4202-9CE5-A0953C7FBBE2}" type="parTrans" cxnId="{AA07F4CA-56FD-4484-864F-3E7178DDA376}">
      <dgm:prSet/>
      <dgm:spPr/>
      <dgm:t>
        <a:bodyPr/>
        <a:lstStyle/>
        <a:p>
          <a:endParaRPr lang="en-US"/>
        </a:p>
      </dgm:t>
    </dgm:pt>
    <dgm:pt modelId="{B172A2DF-63C0-4F35-8533-0BB05E69E7FE}" type="sibTrans" cxnId="{AA07F4CA-56FD-4484-864F-3E7178DDA376}">
      <dgm:prSet/>
      <dgm:spPr/>
      <dgm:t>
        <a:bodyPr/>
        <a:lstStyle/>
        <a:p>
          <a:endParaRPr lang="en-US"/>
        </a:p>
      </dgm:t>
    </dgm:pt>
    <dgm:pt modelId="{105272D0-0917-43A9-8162-30FC6B133CE4}">
      <dgm:prSet/>
      <dgm:spPr/>
      <dgm:t>
        <a:bodyPr/>
        <a:lstStyle/>
        <a:p>
          <a:r>
            <a:rPr lang="en-US">
              <a:latin typeface="Abadi Extra Light" panose="020B0204020104020204" pitchFamily="34" charset="0"/>
            </a:rPr>
            <a:t>Everyone is required to abide by the Department’s Rules of Conduct, Policies, Procedures, and Core Values.</a:t>
          </a:r>
        </a:p>
      </dgm:t>
    </dgm:pt>
    <dgm:pt modelId="{C061552F-F2AC-452B-B4C1-E4415CBC4AB9}" type="parTrans" cxnId="{E3E2CCFE-8149-4C28-8495-C4E0471173E3}">
      <dgm:prSet/>
      <dgm:spPr/>
      <dgm:t>
        <a:bodyPr/>
        <a:lstStyle/>
        <a:p>
          <a:endParaRPr lang="en-US"/>
        </a:p>
      </dgm:t>
    </dgm:pt>
    <dgm:pt modelId="{506BB35F-1EAB-40CD-9FFB-13A4EE54F94A}" type="sibTrans" cxnId="{E3E2CCFE-8149-4C28-8495-C4E0471173E3}">
      <dgm:prSet/>
      <dgm:spPr/>
      <dgm:t>
        <a:bodyPr/>
        <a:lstStyle/>
        <a:p>
          <a:endParaRPr lang="en-US"/>
        </a:p>
      </dgm:t>
    </dgm:pt>
    <dgm:pt modelId="{98720C49-C4E5-4ECD-8238-8E20973B3FE3}">
      <dgm:prSet/>
      <dgm:spPr/>
      <dgm:t>
        <a:bodyPr/>
        <a:lstStyle/>
        <a:p>
          <a:r>
            <a:rPr lang="en-US">
              <a:latin typeface="Abadi Extra Light" panose="020B0204020104020204" pitchFamily="34" charset="0"/>
            </a:rPr>
            <a:t>Personal activities should be conducted afterwork hours or during lunch and breaks.</a:t>
          </a:r>
        </a:p>
      </dgm:t>
    </dgm:pt>
    <dgm:pt modelId="{FD9C6C09-CAF9-4033-A67E-D50A564681FF}" type="parTrans" cxnId="{B4254F57-C270-47CE-84A9-C750E25E7973}">
      <dgm:prSet/>
      <dgm:spPr/>
      <dgm:t>
        <a:bodyPr/>
        <a:lstStyle/>
        <a:p>
          <a:endParaRPr lang="en-US"/>
        </a:p>
      </dgm:t>
    </dgm:pt>
    <dgm:pt modelId="{5C981FC8-191E-48B5-B1FE-83F5AA45255E}" type="sibTrans" cxnId="{B4254F57-C270-47CE-84A9-C750E25E7973}">
      <dgm:prSet/>
      <dgm:spPr/>
      <dgm:t>
        <a:bodyPr/>
        <a:lstStyle/>
        <a:p>
          <a:endParaRPr lang="en-US"/>
        </a:p>
      </dgm:t>
    </dgm:pt>
    <dgm:pt modelId="{433F0C57-5B74-4A56-A7CD-829919D3962F}">
      <dgm:prSet/>
      <dgm:spPr/>
      <dgm:t>
        <a:bodyPr/>
        <a:lstStyle/>
        <a:p>
          <a:r>
            <a:rPr lang="en-US">
              <a:latin typeface="Abadi Extra Light" panose="020B0204020104020204" pitchFamily="34" charset="0"/>
            </a:rPr>
            <a:t>Open communication is the key to maintaining an efficient, negative free work environment</a:t>
          </a:r>
        </a:p>
      </dgm:t>
    </dgm:pt>
    <dgm:pt modelId="{E99C32E1-2B25-4059-8556-EE0E9A79BF09}" type="parTrans" cxnId="{DADFB6AD-D15C-48EA-8D7F-7BF6A58079B7}">
      <dgm:prSet/>
      <dgm:spPr/>
      <dgm:t>
        <a:bodyPr/>
        <a:lstStyle/>
        <a:p>
          <a:endParaRPr lang="en-US"/>
        </a:p>
      </dgm:t>
    </dgm:pt>
    <dgm:pt modelId="{C1FD2FAB-72A6-4C7B-A4E5-84E0725B8CCA}" type="sibTrans" cxnId="{DADFB6AD-D15C-48EA-8D7F-7BF6A58079B7}">
      <dgm:prSet/>
      <dgm:spPr/>
      <dgm:t>
        <a:bodyPr/>
        <a:lstStyle/>
        <a:p>
          <a:endParaRPr lang="en-US"/>
        </a:p>
      </dgm:t>
    </dgm:pt>
    <dgm:pt modelId="{12392A2C-20FE-43F7-B971-2EF03B1A14EE}">
      <dgm:prSet/>
      <dgm:spPr/>
      <dgm:t>
        <a:bodyPr/>
        <a:lstStyle/>
        <a:p>
          <a:r>
            <a:rPr lang="en-US">
              <a:latin typeface="Abadi Extra Light" panose="020B0204020104020204" pitchFamily="34" charset="0"/>
            </a:rPr>
            <a:t>Being on time to work is very important and a must. </a:t>
          </a:r>
        </a:p>
      </dgm:t>
    </dgm:pt>
    <dgm:pt modelId="{EAEAF40F-BD9B-473F-9CB2-482B9530BD26}" type="parTrans" cxnId="{718A2BDA-C176-459B-A8FB-835E6E0283E4}">
      <dgm:prSet/>
      <dgm:spPr/>
      <dgm:t>
        <a:bodyPr/>
        <a:lstStyle/>
        <a:p>
          <a:endParaRPr lang="en-US"/>
        </a:p>
      </dgm:t>
    </dgm:pt>
    <dgm:pt modelId="{E6E7B7C1-F6AD-4096-8136-8BB9FB8F010F}" type="sibTrans" cxnId="{718A2BDA-C176-459B-A8FB-835E6E0283E4}">
      <dgm:prSet/>
      <dgm:spPr/>
      <dgm:t>
        <a:bodyPr/>
        <a:lstStyle/>
        <a:p>
          <a:endParaRPr lang="en-US"/>
        </a:p>
      </dgm:t>
    </dgm:pt>
    <dgm:pt modelId="{1D1F5BBF-4DA4-45EB-943A-400C3386E31B}" type="pres">
      <dgm:prSet presAssocID="{95BE5B1F-8548-4FA5-8ECE-FF697B8BDC8B}" presName="root" presStyleCnt="0">
        <dgm:presLayoutVars>
          <dgm:chMax/>
          <dgm:chPref/>
          <dgm:animLvl val="lvl"/>
        </dgm:presLayoutVars>
      </dgm:prSet>
      <dgm:spPr/>
    </dgm:pt>
    <dgm:pt modelId="{18873DC1-2B47-4085-AAA7-3632F01A8927}" type="pres">
      <dgm:prSet presAssocID="{95BE5B1F-8548-4FA5-8ECE-FF697B8BDC8B}" presName="divider" presStyleLbl="fgAcc1" presStyleIdx="0" presStyleCnt="10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41CEE104-259F-4126-A9C3-815C933F9506}" type="pres">
      <dgm:prSet presAssocID="{95BE5B1F-8548-4FA5-8ECE-FF697B8BDC8B}" presName="nodes" presStyleCnt="0">
        <dgm:presLayoutVars>
          <dgm:chMax/>
          <dgm:chPref/>
          <dgm:animLvl val="lvl"/>
        </dgm:presLayoutVars>
      </dgm:prSet>
      <dgm:spPr/>
    </dgm:pt>
    <dgm:pt modelId="{38826C94-AB7B-4745-86EA-474CA352CD7F}" type="pres">
      <dgm:prSet presAssocID="{728A3AC6-1ACC-427B-8C87-9CFC68837E0E}" presName="composite" presStyleCnt="0"/>
      <dgm:spPr/>
    </dgm:pt>
    <dgm:pt modelId="{C5A69D67-8933-4186-9165-A8AD8FB0E599}" type="pres">
      <dgm:prSet presAssocID="{728A3AC6-1ACC-427B-8C87-9CFC68837E0E}" presName="ConnectorPoint" presStyleLbl="lnNode1" presStyleIdx="0" presStyleCnt="9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4F74B1D-A7BA-4088-BBDF-CB44CD83FACB}" type="pres">
      <dgm:prSet presAssocID="{728A3AC6-1ACC-427B-8C87-9CFC68837E0E}" presName="DropPinPlaceHolder" presStyleCnt="0"/>
      <dgm:spPr/>
    </dgm:pt>
    <dgm:pt modelId="{7B7B4943-15C8-4ADD-A5C5-20A5D59C0238}" type="pres">
      <dgm:prSet presAssocID="{728A3AC6-1ACC-427B-8C87-9CFC68837E0E}" presName="DropPin" presStyleLbl="alignNode1" presStyleIdx="0" presStyleCnt="9"/>
      <dgm:spPr/>
    </dgm:pt>
    <dgm:pt modelId="{65780200-08C8-49D8-9072-23F73094C066}" type="pres">
      <dgm:prSet presAssocID="{728A3AC6-1ACC-427B-8C87-9CFC68837E0E}" presName="Ellipse" presStyleLbl="fgAcc1" presStyleIdx="1" presStyleCnt="10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DEBC515C-9509-4255-8DAC-F1D3B0A62463}" type="pres">
      <dgm:prSet presAssocID="{728A3AC6-1ACC-427B-8C87-9CFC68837E0E}" presName="L2TextContainer" presStyleLbl="revTx" presStyleIdx="0" presStyleCnt="18">
        <dgm:presLayoutVars>
          <dgm:bulletEnabled val="1"/>
        </dgm:presLayoutVars>
      </dgm:prSet>
      <dgm:spPr/>
    </dgm:pt>
    <dgm:pt modelId="{E2F5D2F1-6784-4284-A392-E030CFA15257}" type="pres">
      <dgm:prSet presAssocID="{728A3AC6-1ACC-427B-8C87-9CFC68837E0E}" presName="L1TextContainer" presStyleLbl="revTx" presStyleIdx="1" presStyleCnt="18">
        <dgm:presLayoutVars>
          <dgm:chMax val="1"/>
          <dgm:chPref val="1"/>
          <dgm:bulletEnabled val="1"/>
        </dgm:presLayoutVars>
      </dgm:prSet>
      <dgm:spPr/>
    </dgm:pt>
    <dgm:pt modelId="{2AC50C79-EE91-495D-BC74-B38EA9C9852C}" type="pres">
      <dgm:prSet presAssocID="{728A3AC6-1ACC-427B-8C87-9CFC68837E0E}" presName="ConnectLine" presStyleLbl="sibTrans1D1" presStyleIdx="0" presStyleCnt="9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741C743E-0753-46FE-9C3B-660F18E3B352}" type="pres">
      <dgm:prSet presAssocID="{728A3AC6-1ACC-427B-8C87-9CFC68837E0E}" presName="EmptyPlaceHolder" presStyleCnt="0"/>
      <dgm:spPr/>
    </dgm:pt>
    <dgm:pt modelId="{F4ACA9EB-678A-48C7-9F98-80E8AFFAE8CF}" type="pres">
      <dgm:prSet presAssocID="{DBAC6034-E40B-4769-B93B-9B0080009FEE}" presName="spaceBetweenRectangles" presStyleCnt="0"/>
      <dgm:spPr/>
    </dgm:pt>
    <dgm:pt modelId="{A931CA48-E120-4FCB-AF6F-E41D62F75D21}" type="pres">
      <dgm:prSet presAssocID="{F58F5C73-B3DB-4C0A-98A1-EABA81825049}" presName="composite" presStyleCnt="0"/>
      <dgm:spPr/>
    </dgm:pt>
    <dgm:pt modelId="{462682E6-7A68-469E-B3CD-DB50068DA8A4}" type="pres">
      <dgm:prSet presAssocID="{F58F5C73-B3DB-4C0A-98A1-EABA81825049}" presName="ConnectorPoint" presStyleLbl="lnNode1" presStyleIdx="1" presStyleCnt="9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12295AB-05E5-485F-BBDC-ECAA22110DC1}" type="pres">
      <dgm:prSet presAssocID="{F58F5C73-B3DB-4C0A-98A1-EABA81825049}" presName="DropPinPlaceHolder" presStyleCnt="0"/>
      <dgm:spPr/>
    </dgm:pt>
    <dgm:pt modelId="{B14D20D3-3044-401D-A98E-E1ABD5B66431}" type="pres">
      <dgm:prSet presAssocID="{F58F5C73-B3DB-4C0A-98A1-EABA81825049}" presName="DropPin" presStyleLbl="alignNode1" presStyleIdx="1" presStyleCnt="9"/>
      <dgm:spPr/>
    </dgm:pt>
    <dgm:pt modelId="{97485AC5-2749-4FD1-93DF-B3C78F9FE617}" type="pres">
      <dgm:prSet presAssocID="{F58F5C73-B3DB-4C0A-98A1-EABA81825049}" presName="Ellipse" presStyleLbl="fgAcc1" presStyleIdx="2" presStyleCnt="10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76001D72-BA94-45F5-A4B1-F6E580913FBE}" type="pres">
      <dgm:prSet presAssocID="{F58F5C73-B3DB-4C0A-98A1-EABA81825049}" presName="L2TextContainer" presStyleLbl="revTx" presStyleIdx="2" presStyleCnt="18">
        <dgm:presLayoutVars>
          <dgm:bulletEnabled val="1"/>
        </dgm:presLayoutVars>
      </dgm:prSet>
      <dgm:spPr/>
    </dgm:pt>
    <dgm:pt modelId="{7C9AA2B1-AC8B-4F8B-8816-21481E810196}" type="pres">
      <dgm:prSet presAssocID="{F58F5C73-B3DB-4C0A-98A1-EABA81825049}" presName="L1TextContainer" presStyleLbl="revTx" presStyleIdx="3" presStyleCnt="18">
        <dgm:presLayoutVars>
          <dgm:chMax val="1"/>
          <dgm:chPref val="1"/>
          <dgm:bulletEnabled val="1"/>
        </dgm:presLayoutVars>
      </dgm:prSet>
      <dgm:spPr/>
    </dgm:pt>
    <dgm:pt modelId="{8B904137-D255-4F9E-84C6-6EA117F4222B}" type="pres">
      <dgm:prSet presAssocID="{F58F5C73-B3DB-4C0A-98A1-EABA81825049}" presName="ConnectLine" presStyleLbl="sibTrans1D1" presStyleIdx="1" presStyleCnt="9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2FCA7A05-A101-4CC4-BC9E-CAD8B5A06FDF}" type="pres">
      <dgm:prSet presAssocID="{F58F5C73-B3DB-4C0A-98A1-EABA81825049}" presName="EmptyPlaceHolder" presStyleCnt="0"/>
      <dgm:spPr/>
    </dgm:pt>
    <dgm:pt modelId="{AF67E756-715A-4660-8908-1C8E22F4C8B7}" type="pres">
      <dgm:prSet presAssocID="{5ECA7F75-0A32-4464-811F-854221ABBEBC}" presName="spaceBetweenRectangles" presStyleCnt="0"/>
      <dgm:spPr/>
    </dgm:pt>
    <dgm:pt modelId="{BA2A168F-BE1D-436E-B0E6-23E523D747DA}" type="pres">
      <dgm:prSet presAssocID="{8040F648-DD9F-41CC-BB41-8D47B979270A}" presName="composite" presStyleCnt="0"/>
      <dgm:spPr/>
    </dgm:pt>
    <dgm:pt modelId="{593DD6E4-50EA-4580-8868-6F9D688B2B72}" type="pres">
      <dgm:prSet presAssocID="{8040F648-DD9F-41CC-BB41-8D47B979270A}" presName="ConnectorPoint" presStyleLbl="lnNode1" presStyleIdx="2" presStyleCnt="9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8AAEDEB-CC0C-4B04-B145-9935AAE1ADA1}" type="pres">
      <dgm:prSet presAssocID="{8040F648-DD9F-41CC-BB41-8D47B979270A}" presName="DropPinPlaceHolder" presStyleCnt="0"/>
      <dgm:spPr/>
    </dgm:pt>
    <dgm:pt modelId="{11927FF0-0D54-49DF-A17B-103E80C3CE72}" type="pres">
      <dgm:prSet presAssocID="{8040F648-DD9F-41CC-BB41-8D47B979270A}" presName="DropPin" presStyleLbl="alignNode1" presStyleIdx="2" presStyleCnt="9"/>
      <dgm:spPr/>
    </dgm:pt>
    <dgm:pt modelId="{981FF37D-CFEF-419E-B23C-6695888A8EBD}" type="pres">
      <dgm:prSet presAssocID="{8040F648-DD9F-41CC-BB41-8D47B979270A}" presName="Ellipse" presStyleLbl="fgAcc1" presStyleIdx="3" presStyleCnt="10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1D9B4196-9E38-4E13-BF55-4DB06CBAD84C}" type="pres">
      <dgm:prSet presAssocID="{8040F648-DD9F-41CC-BB41-8D47B979270A}" presName="L2TextContainer" presStyleLbl="revTx" presStyleIdx="4" presStyleCnt="18">
        <dgm:presLayoutVars>
          <dgm:bulletEnabled val="1"/>
        </dgm:presLayoutVars>
      </dgm:prSet>
      <dgm:spPr/>
    </dgm:pt>
    <dgm:pt modelId="{7DC5F426-C840-4C38-A946-0D033895F9E7}" type="pres">
      <dgm:prSet presAssocID="{8040F648-DD9F-41CC-BB41-8D47B979270A}" presName="L1TextContainer" presStyleLbl="revTx" presStyleIdx="5" presStyleCnt="18">
        <dgm:presLayoutVars>
          <dgm:chMax val="1"/>
          <dgm:chPref val="1"/>
          <dgm:bulletEnabled val="1"/>
        </dgm:presLayoutVars>
      </dgm:prSet>
      <dgm:spPr/>
    </dgm:pt>
    <dgm:pt modelId="{429CC2C4-B193-4EC9-B991-2219D3282727}" type="pres">
      <dgm:prSet presAssocID="{8040F648-DD9F-41CC-BB41-8D47B979270A}" presName="ConnectLine" presStyleLbl="sibTrans1D1" presStyleIdx="2" presStyleCnt="9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339828B2-7A87-4BAF-851F-572DDBD246D4}" type="pres">
      <dgm:prSet presAssocID="{8040F648-DD9F-41CC-BB41-8D47B979270A}" presName="EmptyPlaceHolder" presStyleCnt="0"/>
      <dgm:spPr/>
    </dgm:pt>
    <dgm:pt modelId="{F6D8278B-9394-4DFE-9656-2E7489D4340E}" type="pres">
      <dgm:prSet presAssocID="{60672AEB-5E5E-4428-A129-A74C126BE46A}" presName="spaceBetweenRectangles" presStyleCnt="0"/>
      <dgm:spPr/>
    </dgm:pt>
    <dgm:pt modelId="{D64A6F66-1C56-4E5A-87CE-BF530C0E67EC}" type="pres">
      <dgm:prSet presAssocID="{393C84A3-4571-4040-9493-0BA1AF30DA26}" presName="composite" presStyleCnt="0"/>
      <dgm:spPr/>
    </dgm:pt>
    <dgm:pt modelId="{03C5B0A9-EF1C-4DA0-8F69-3155B672CD25}" type="pres">
      <dgm:prSet presAssocID="{393C84A3-4571-4040-9493-0BA1AF30DA26}" presName="ConnectorPoint" presStyleLbl="lnNode1" presStyleIdx="3" presStyleCnt="9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D55BAB0-663A-47A1-9E1E-A900D829B6A6}" type="pres">
      <dgm:prSet presAssocID="{393C84A3-4571-4040-9493-0BA1AF30DA26}" presName="DropPinPlaceHolder" presStyleCnt="0"/>
      <dgm:spPr/>
    </dgm:pt>
    <dgm:pt modelId="{DF224D8A-6BC3-47A5-976A-31A08984DB80}" type="pres">
      <dgm:prSet presAssocID="{393C84A3-4571-4040-9493-0BA1AF30DA26}" presName="DropPin" presStyleLbl="alignNode1" presStyleIdx="3" presStyleCnt="9"/>
      <dgm:spPr/>
    </dgm:pt>
    <dgm:pt modelId="{57F5AAAC-A6F1-4689-AECD-DFD8FACC2FD2}" type="pres">
      <dgm:prSet presAssocID="{393C84A3-4571-4040-9493-0BA1AF30DA26}" presName="Ellipse" presStyleLbl="fgAcc1" presStyleIdx="4" presStyleCnt="10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0BBAA194-3BB2-4810-962E-7F44001024DB}" type="pres">
      <dgm:prSet presAssocID="{393C84A3-4571-4040-9493-0BA1AF30DA26}" presName="L2TextContainer" presStyleLbl="revTx" presStyleIdx="6" presStyleCnt="18">
        <dgm:presLayoutVars>
          <dgm:bulletEnabled val="1"/>
        </dgm:presLayoutVars>
      </dgm:prSet>
      <dgm:spPr/>
    </dgm:pt>
    <dgm:pt modelId="{CC37B675-2F33-4D51-87F6-2D52B1313E10}" type="pres">
      <dgm:prSet presAssocID="{393C84A3-4571-4040-9493-0BA1AF30DA26}" presName="L1TextContainer" presStyleLbl="revTx" presStyleIdx="7" presStyleCnt="18">
        <dgm:presLayoutVars>
          <dgm:chMax val="1"/>
          <dgm:chPref val="1"/>
          <dgm:bulletEnabled val="1"/>
        </dgm:presLayoutVars>
      </dgm:prSet>
      <dgm:spPr/>
    </dgm:pt>
    <dgm:pt modelId="{C9CD2BEF-0F4A-48CD-8208-06D1E418C89E}" type="pres">
      <dgm:prSet presAssocID="{393C84A3-4571-4040-9493-0BA1AF30DA26}" presName="ConnectLine" presStyleLbl="sibTrans1D1" presStyleIdx="3" presStyleCnt="9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82143C6D-90E1-42EB-8B45-B33342F6312A}" type="pres">
      <dgm:prSet presAssocID="{393C84A3-4571-4040-9493-0BA1AF30DA26}" presName="EmptyPlaceHolder" presStyleCnt="0"/>
      <dgm:spPr/>
    </dgm:pt>
    <dgm:pt modelId="{B07638DA-DED2-42CC-8579-EAF386C3EB71}" type="pres">
      <dgm:prSet presAssocID="{8C58886A-EDBF-4BFF-AE8D-8BBD9AD31068}" presName="spaceBetweenRectangles" presStyleCnt="0"/>
      <dgm:spPr/>
    </dgm:pt>
    <dgm:pt modelId="{62F660AC-B6CC-4493-AB39-842B97989EC4}" type="pres">
      <dgm:prSet presAssocID="{27DBC12F-3B24-49D5-A47C-7AA204BD9EC2}" presName="composite" presStyleCnt="0"/>
      <dgm:spPr/>
    </dgm:pt>
    <dgm:pt modelId="{BB3891BD-8BEC-430A-8148-C6A2CAE0ECB0}" type="pres">
      <dgm:prSet presAssocID="{27DBC12F-3B24-49D5-A47C-7AA204BD9EC2}" presName="ConnectorPoint" presStyleLbl="lnNode1" presStyleIdx="4" presStyleCnt="9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A38D377-178D-47DC-BADB-3B58E9F5B803}" type="pres">
      <dgm:prSet presAssocID="{27DBC12F-3B24-49D5-A47C-7AA204BD9EC2}" presName="DropPinPlaceHolder" presStyleCnt="0"/>
      <dgm:spPr/>
    </dgm:pt>
    <dgm:pt modelId="{D64957D9-1FAB-4A38-B555-51FECD0E60D9}" type="pres">
      <dgm:prSet presAssocID="{27DBC12F-3B24-49D5-A47C-7AA204BD9EC2}" presName="DropPin" presStyleLbl="alignNode1" presStyleIdx="4" presStyleCnt="9"/>
      <dgm:spPr/>
    </dgm:pt>
    <dgm:pt modelId="{1FCB5D1A-93BC-4313-9823-7967A618D9C1}" type="pres">
      <dgm:prSet presAssocID="{27DBC12F-3B24-49D5-A47C-7AA204BD9EC2}" presName="Ellipse" presStyleLbl="fgAcc1" presStyleIdx="5" presStyleCnt="10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DE9F41E7-FCCF-4941-9714-029B55BE3F15}" type="pres">
      <dgm:prSet presAssocID="{27DBC12F-3B24-49D5-A47C-7AA204BD9EC2}" presName="L2TextContainer" presStyleLbl="revTx" presStyleIdx="8" presStyleCnt="18">
        <dgm:presLayoutVars>
          <dgm:bulletEnabled val="1"/>
        </dgm:presLayoutVars>
      </dgm:prSet>
      <dgm:spPr/>
    </dgm:pt>
    <dgm:pt modelId="{43360A03-15DF-4398-A525-08A77FF53FB4}" type="pres">
      <dgm:prSet presAssocID="{27DBC12F-3B24-49D5-A47C-7AA204BD9EC2}" presName="L1TextContainer" presStyleLbl="revTx" presStyleIdx="9" presStyleCnt="18">
        <dgm:presLayoutVars>
          <dgm:chMax val="1"/>
          <dgm:chPref val="1"/>
          <dgm:bulletEnabled val="1"/>
        </dgm:presLayoutVars>
      </dgm:prSet>
      <dgm:spPr/>
    </dgm:pt>
    <dgm:pt modelId="{93442BD4-2D24-4CA1-A97B-59B7A1E20DD2}" type="pres">
      <dgm:prSet presAssocID="{27DBC12F-3B24-49D5-A47C-7AA204BD9EC2}" presName="ConnectLine" presStyleLbl="sibTrans1D1" presStyleIdx="4" presStyleCnt="9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3F483D12-C893-4366-B4F6-57B8ACDC691B}" type="pres">
      <dgm:prSet presAssocID="{27DBC12F-3B24-49D5-A47C-7AA204BD9EC2}" presName="EmptyPlaceHolder" presStyleCnt="0"/>
      <dgm:spPr/>
    </dgm:pt>
    <dgm:pt modelId="{1DE6E4E1-DA3C-49A2-84E1-3C33ED5813B2}" type="pres">
      <dgm:prSet presAssocID="{96A153F1-3BCB-44FC-A9D5-78DB6F8A7A1C}" presName="spaceBetweenRectangles" presStyleCnt="0"/>
      <dgm:spPr/>
    </dgm:pt>
    <dgm:pt modelId="{6444B544-6265-4BB0-A62D-2528F28CA01D}" type="pres">
      <dgm:prSet presAssocID="{607F27F7-CB8E-42FF-95CF-8E46C6890153}" presName="composite" presStyleCnt="0"/>
      <dgm:spPr/>
    </dgm:pt>
    <dgm:pt modelId="{0B950DA5-D7CD-47C8-A1C4-F3D1E8C29B9F}" type="pres">
      <dgm:prSet presAssocID="{607F27F7-CB8E-42FF-95CF-8E46C6890153}" presName="ConnectorPoint" presStyleLbl="lnNode1" presStyleIdx="5" presStyleCnt="9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171472A-3F1F-47E0-ADC0-69F3FFC4299C}" type="pres">
      <dgm:prSet presAssocID="{607F27F7-CB8E-42FF-95CF-8E46C6890153}" presName="DropPinPlaceHolder" presStyleCnt="0"/>
      <dgm:spPr/>
    </dgm:pt>
    <dgm:pt modelId="{188307BC-59F5-45C3-AF61-293A284D06F5}" type="pres">
      <dgm:prSet presAssocID="{607F27F7-CB8E-42FF-95CF-8E46C6890153}" presName="DropPin" presStyleLbl="alignNode1" presStyleIdx="5" presStyleCnt="9"/>
      <dgm:spPr/>
    </dgm:pt>
    <dgm:pt modelId="{46816EAD-8568-4C1E-924E-9FF7CAA324A3}" type="pres">
      <dgm:prSet presAssocID="{607F27F7-CB8E-42FF-95CF-8E46C6890153}" presName="Ellipse" presStyleLbl="fgAcc1" presStyleIdx="6" presStyleCnt="10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39D31087-8FEA-45BB-B8BC-914E72FA1221}" type="pres">
      <dgm:prSet presAssocID="{607F27F7-CB8E-42FF-95CF-8E46C6890153}" presName="L2TextContainer" presStyleLbl="revTx" presStyleIdx="10" presStyleCnt="18">
        <dgm:presLayoutVars>
          <dgm:bulletEnabled val="1"/>
        </dgm:presLayoutVars>
      </dgm:prSet>
      <dgm:spPr/>
    </dgm:pt>
    <dgm:pt modelId="{A6E57033-1217-44B7-92CA-91E221E55C16}" type="pres">
      <dgm:prSet presAssocID="{607F27F7-CB8E-42FF-95CF-8E46C6890153}" presName="L1TextContainer" presStyleLbl="revTx" presStyleIdx="11" presStyleCnt="18">
        <dgm:presLayoutVars>
          <dgm:chMax val="1"/>
          <dgm:chPref val="1"/>
          <dgm:bulletEnabled val="1"/>
        </dgm:presLayoutVars>
      </dgm:prSet>
      <dgm:spPr/>
    </dgm:pt>
    <dgm:pt modelId="{8E0AE529-EE1D-4FB6-8278-7DCAFF833946}" type="pres">
      <dgm:prSet presAssocID="{607F27F7-CB8E-42FF-95CF-8E46C6890153}" presName="ConnectLine" presStyleLbl="sibTrans1D1" presStyleIdx="5" presStyleCnt="9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86558BA5-1E62-4217-8F5E-5590467B6A59}" type="pres">
      <dgm:prSet presAssocID="{607F27F7-CB8E-42FF-95CF-8E46C6890153}" presName="EmptyPlaceHolder" presStyleCnt="0"/>
      <dgm:spPr/>
    </dgm:pt>
    <dgm:pt modelId="{7488358B-0FF9-4688-AC83-AE2F146EF94E}" type="pres">
      <dgm:prSet presAssocID="{50324863-4F3B-470B-A74D-2EEB2B3670B6}" presName="spaceBetweenRectangles" presStyleCnt="0"/>
      <dgm:spPr/>
    </dgm:pt>
    <dgm:pt modelId="{FA1AC289-186C-47A7-B7EB-FCFC273FDAD9}" type="pres">
      <dgm:prSet presAssocID="{ABB4578D-C158-48D4-BAD5-1B443F9F2BB4}" presName="composite" presStyleCnt="0"/>
      <dgm:spPr/>
    </dgm:pt>
    <dgm:pt modelId="{F13A0667-0F24-48CD-9AA1-4D0F45DD3E7C}" type="pres">
      <dgm:prSet presAssocID="{ABB4578D-C158-48D4-BAD5-1B443F9F2BB4}" presName="ConnectorPoint" presStyleLbl="lnNode1" presStyleIdx="6" presStyleCnt="9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1B941C2-1267-4BA0-8244-91C1E0AD065E}" type="pres">
      <dgm:prSet presAssocID="{ABB4578D-C158-48D4-BAD5-1B443F9F2BB4}" presName="DropPinPlaceHolder" presStyleCnt="0"/>
      <dgm:spPr/>
    </dgm:pt>
    <dgm:pt modelId="{7AA95441-6991-43C4-80A3-54AD71384E2A}" type="pres">
      <dgm:prSet presAssocID="{ABB4578D-C158-48D4-BAD5-1B443F9F2BB4}" presName="DropPin" presStyleLbl="alignNode1" presStyleIdx="6" presStyleCnt="9"/>
      <dgm:spPr/>
    </dgm:pt>
    <dgm:pt modelId="{9F3A9542-1951-4206-9660-889F67110451}" type="pres">
      <dgm:prSet presAssocID="{ABB4578D-C158-48D4-BAD5-1B443F9F2BB4}" presName="Ellipse" presStyleLbl="fgAcc1" presStyleIdx="7" presStyleCnt="10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CBAAEB57-C58E-4CA0-8B83-4861C0AF8411}" type="pres">
      <dgm:prSet presAssocID="{ABB4578D-C158-48D4-BAD5-1B443F9F2BB4}" presName="L2TextContainer" presStyleLbl="revTx" presStyleIdx="12" presStyleCnt="18">
        <dgm:presLayoutVars>
          <dgm:bulletEnabled val="1"/>
        </dgm:presLayoutVars>
      </dgm:prSet>
      <dgm:spPr/>
    </dgm:pt>
    <dgm:pt modelId="{BF2A6BB7-A462-40A5-9068-B98ECF4538E0}" type="pres">
      <dgm:prSet presAssocID="{ABB4578D-C158-48D4-BAD5-1B443F9F2BB4}" presName="L1TextContainer" presStyleLbl="revTx" presStyleIdx="13" presStyleCnt="18">
        <dgm:presLayoutVars>
          <dgm:chMax val="1"/>
          <dgm:chPref val="1"/>
          <dgm:bulletEnabled val="1"/>
        </dgm:presLayoutVars>
      </dgm:prSet>
      <dgm:spPr/>
    </dgm:pt>
    <dgm:pt modelId="{A67C2450-1B53-473A-BF36-5F9105DE57EA}" type="pres">
      <dgm:prSet presAssocID="{ABB4578D-C158-48D4-BAD5-1B443F9F2BB4}" presName="ConnectLine" presStyleLbl="sibTrans1D1" presStyleIdx="6" presStyleCnt="9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C3E4CE2F-C1B5-4BB3-B9AA-350CC4C2C050}" type="pres">
      <dgm:prSet presAssocID="{ABB4578D-C158-48D4-BAD5-1B443F9F2BB4}" presName="EmptyPlaceHolder" presStyleCnt="0"/>
      <dgm:spPr/>
    </dgm:pt>
    <dgm:pt modelId="{F6C9DC91-46AF-4DF0-9C95-E405875DC138}" type="pres">
      <dgm:prSet presAssocID="{2A7C6B9D-02E6-4039-B9F7-4AE392E9788F}" presName="spaceBetweenRectangles" presStyleCnt="0"/>
      <dgm:spPr/>
    </dgm:pt>
    <dgm:pt modelId="{D4C0AD06-ADDA-454D-8C6B-9BC044C8D4F2}" type="pres">
      <dgm:prSet presAssocID="{F8B206F9-9BEE-4B0E-A50C-2EFB667A63D7}" presName="composite" presStyleCnt="0"/>
      <dgm:spPr/>
    </dgm:pt>
    <dgm:pt modelId="{0D6D8D32-3046-4442-9D72-BCF62EAFD4E6}" type="pres">
      <dgm:prSet presAssocID="{F8B206F9-9BEE-4B0E-A50C-2EFB667A63D7}" presName="ConnectorPoint" presStyleLbl="lnNode1" presStyleIdx="7" presStyleCnt="9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45559C9-B52A-4FD8-B409-C6B3757FA295}" type="pres">
      <dgm:prSet presAssocID="{F8B206F9-9BEE-4B0E-A50C-2EFB667A63D7}" presName="DropPinPlaceHolder" presStyleCnt="0"/>
      <dgm:spPr/>
    </dgm:pt>
    <dgm:pt modelId="{9DE43B08-EE75-4825-9DD8-EA5489DAD49C}" type="pres">
      <dgm:prSet presAssocID="{F8B206F9-9BEE-4B0E-A50C-2EFB667A63D7}" presName="DropPin" presStyleLbl="alignNode1" presStyleIdx="7" presStyleCnt="9"/>
      <dgm:spPr/>
    </dgm:pt>
    <dgm:pt modelId="{7333242C-EE85-4CEE-910E-CC22B1159A66}" type="pres">
      <dgm:prSet presAssocID="{F8B206F9-9BEE-4B0E-A50C-2EFB667A63D7}" presName="Ellipse" presStyleLbl="fgAcc1" presStyleIdx="8" presStyleCnt="10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4DFA3A2-B262-435D-AE40-29EFBB6BE551}" type="pres">
      <dgm:prSet presAssocID="{F8B206F9-9BEE-4B0E-A50C-2EFB667A63D7}" presName="L2TextContainer" presStyleLbl="revTx" presStyleIdx="14" presStyleCnt="18">
        <dgm:presLayoutVars>
          <dgm:bulletEnabled val="1"/>
        </dgm:presLayoutVars>
      </dgm:prSet>
      <dgm:spPr/>
    </dgm:pt>
    <dgm:pt modelId="{3A661FA4-96A2-461C-B1FD-52D8308F0C9A}" type="pres">
      <dgm:prSet presAssocID="{F8B206F9-9BEE-4B0E-A50C-2EFB667A63D7}" presName="L1TextContainer" presStyleLbl="revTx" presStyleIdx="15" presStyleCnt="18">
        <dgm:presLayoutVars>
          <dgm:chMax val="1"/>
          <dgm:chPref val="1"/>
          <dgm:bulletEnabled val="1"/>
        </dgm:presLayoutVars>
      </dgm:prSet>
      <dgm:spPr/>
    </dgm:pt>
    <dgm:pt modelId="{8CA07275-4EC3-409B-8700-5FEC54826682}" type="pres">
      <dgm:prSet presAssocID="{F8B206F9-9BEE-4B0E-A50C-2EFB667A63D7}" presName="ConnectLine" presStyleLbl="sibTrans1D1" presStyleIdx="7" presStyleCnt="9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970A687E-821A-4C4B-88DF-BCCA195145CB}" type="pres">
      <dgm:prSet presAssocID="{F8B206F9-9BEE-4B0E-A50C-2EFB667A63D7}" presName="EmptyPlaceHolder" presStyleCnt="0"/>
      <dgm:spPr/>
    </dgm:pt>
    <dgm:pt modelId="{844886B3-823B-4D91-8CA6-83198DD9A03F}" type="pres">
      <dgm:prSet presAssocID="{C2BB8666-E6A5-4437-9B5D-64ED5CD14963}" presName="spaceBetweenRectangles" presStyleCnt="0"/>
      <dgm:spPr/>
    </dgm:pt>
    <dgm:pt modelId="{0C0B5842-9A84-40FF-AD3F-BA3407A8D2D6}" type="pres">
      <dgm:prSet presAssocID="{7FA9AB4A-92C1-41E8-8158-DD2B25D9113B}" presName="composite" presStyleCnt="0"/>
      <dgm:spPr/>
    </dgm:pt>
    <dgm:pt modelId="{3A7F1898-0404-4783-AF6A-6F31648C063F}" type="pres">
      <dgm:prSet presAssocID="{7FA9AB4A-92C1-41E8-8158-DD2B25D9113B}" presName="ConnectorPoint" presStyleLbl="lnNode1" presStyleIdx="8" presStyleCnt="9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B2343D5-08F9-40D5-9D41-BE8CFD2A7758}" type="pres">
      <dgm:prSet presAssocID="{7FA9AB4A-92C1-41E8-8158-DD2B25D9113B}" presName="DropPinPlaceHolder" presStyleCnt="0"/>
      <dgm:spPr/>
    </dgm:pt>
    <dgm:pt modelId="{9387CCBF-B6AA-4B47-917D-6EDE972C4D77}" type="pres">
      <dgm:prSet presAssocID="{7FA9AB4A-92C1-41E8-8158-DD2B25D9113B}" presName="DropPin" presStyleLbl="alignNode1" presStyleIdx="8" presStyleCnt="9"/>
      <dgm:spPr/>
    </dgm:pt>
    <dgm:pt modelId="{0301E0B7-F5F5-40EA-8B4D-E872AD792E59}" type="pres">
      <dgm:prSet presAssocID="{7FA9AB4A-92C1-41E8-8158-DD2B25D9113B}" presName="Ellipse" presStyleLbl="fgAcc1" presStyleIdx="9" presStyleCnt="10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8C3F70B1-7E4E-4D5D-BA42-45CB3EAC8C5E}" type="pres">
      <dgm:prSet presAssocID="{7FA9AB4A-92C1-41E8-8158-DD2B25D9113B}" presName="L2TextContainer" presStyleLbl="revTx" presStyleIdx="16" presStyleCnt="18">
        <dgm:presLayoutVars>
          <dgm:bulletEnabled val="1"/>
        </dgm:presLayoutVars>
      </dgm:prSet>
      <dgm:spPr/>
    </dgm:pt>
    <dgm:pt modelId="{DBF1AC76-231C-4DC7-838E-65CBDF4551D5}" type="pres">
      <dgm:prSet presAssocID="{7FA9AB4A-92C1-41E8-8158-DD2B25D9113B}" presName="L1TextContainer" presStyleLbl="revTx" presStyleIdx="17" presStyleCnt="18">
        <dgm:presLayoutVars>
          <dgm:chMax val="1"/>
          <dgm:chPref val="1"/>
          <dgm:bulletEnabled val="1"/>
        </dgm:presLayoutVars>
      </dgm:prSet>
      <dgm:spPr/>
    </dgm:pt>
    <dgm:pt modelId="{818081F0-B310-49E7-9406-092AEEF79542}" type="pres">
      <dgm:prSet presAssocID="{7FA9AB4A-92C1-41E8-8158-DD2B25D9113B}" presName="ConnectLine" presStyleLbl="sibTrans1D1" presStyleIdx="8" presStyleCnt="9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9FE29A9F-392A-4274-B687-864227E4FCFD}" type="pres">
      <dgm:prSet presAssocID="{7FA9AB4A-92C1-41E8-8158-DD2B25D9113B}" presName="EmptyPlaceHolder" presStyleCnt="0"/>
      <dgm:spPr/>
    </dgm:pt>
  </dgm:ptLst>
  <dgm:cxnLst>
    <dgm:cxn modelId="{1215E809-052C-4B59-BBC5-04D255C78D08}" type="presOf" srcId="{ABB4578D-C158-48D4-BAD5-1B443F9F2BB4}" destId="{BF2A6BB7-A462-40A5-9068-B98ECF4538E0}" srcOrd="0" destOrd="0" presId="urn:microsoft.com/office/officeart/2017/3/layout/DropPinTimeline"/>
    <dgm:cxn modelId="{F2E11D0E-9254-4EBE-B2BA-5DDFFB9114FF}" srcId="{F8B206F9-9BEE-4B0E-A50C-2EFB667A63D7}" destId="{D7BCDDA5-2259-45F6-9D60-82AD7C557219}" srcOrd="0" destOrd="0" parTransId="{61EDC3B5-8889-409D-BE2D-4AF14CDDF105}" sibTransId="{A51823C5-CB99-40E7-867E-06767AE7072E}"/>
    <dgm:cxn modelId="{ACEA8617-D78C-4205-8F5A-186AE8EA86F1}" srcId="{95BE5B1F-8548-4FA5-8ECE-FF697B8BDC8B}" destId="{27DBC12F-3B24-49D5-A47C-7AA204BD9EC2}" srcOrd="4" destOrd="0" parTransId="{1B9C340A-21B4-4FA3-92C8-520F00309C69}" sibTransId="{96A153F1-3BCB-44FC-A9D5-78DB6F8A7A1C}"/>
    <dgm:cxn modelId="{B5E84118-7188-4810-9014-FB31D60F72C1}" type="presOf" srcId="{95BE5B1F-8548-4FA5-8ECE-FF697B8BDC8B}" destId="{1D1F5BBF-4DA4-45EB-943A-400C3386E31B}" srcOrd="0" destOrd="0" presId="urn:microsoft.com/office/officeart/2017/3/layout/DropPinTimeline"/>
    <dgm:cxn modelId="{DE437018-D437-4E9B-8BD0-CA96F44BAA65}" srcId="{95BE5B1F-8548-4FA5-8ECE-FF697B8BDC8B}" destId="{728A3AC6-1ACC-427B-8C87-9CFC68837E0E}" srcOrd="0" destOrd="0" parTransId="{C8451136-D18F-4D26-A635-313CF6B50AB7}" sibTransId="{DBAC6034-E40B-4769-B93B-9B0080009FEE}"/>
    <dgm:cxn modelId="{1E4CBF20-F1A2-41B8-8A60-648636CC16F2}" type="presOf" srcId="{105272D0-0917-43A9-8162-30FC6B133CE4}" destId="{39D31087-8FEA-45BB-B8BC-914E72FA1221}" srcOrd="0" destOrd="0" presId="urn:microsoft.com/office/officeart/2017/3/layout/DropPinTimeline"/>
    <dgm:cxn modelId="{AE077523-0736-4E27-9A8D-145D4747ED1C}" type="presOf" srcId="{12392A2C-20FE-43F7-B971-2EF03B1A14EE}" destId="{76001D72-BA94-45F5-A4B1-F6E580913FBE}" srcOrd="0" destOrd="0" presId="urn:microsoft.com/office/officeart/2017/3/layout/DropPinTimeline"/>
    <dgm:cxn modelId="{9E4D1E26-BD0D-45FE-BDA0-31F6A05F0E5E}" type="presOf" srcId="{98720C49-C4E5-4ECD-8238-8E20973B3FE3}" destId="{DE9F41E7-FCCF-4941-9714-029B55BE3F15}" srcOrd="0" destOrd="0" presId="urn:microsoft.com/office/officeart/2017/3/layout/DropPinTimeline"/>
    <dgm:cxn modelId="{A7371939-E98C-4F2B-9520-388BAEE864D2}" type="presOf" srcId="{433F0C57-5B74-4A56-A7CD-829919D3962F}" destId="{1D9B4196-9E38-4E13-BF55-4DB06CBAD84C}" srcOrd="0" destOrd="0" presId="urn:microsoft.com/office/officeart/2017/3/layout/DropPinTimeline"/>
    <dgm:cxn modelId="{B78F293F-BC11-49D3-BE1D-C504995D7961}" srcId="{95BE5B1F-8548-4FA5-8ECE-FF697B8BDC8B}" destId="{393C84A3-4571-4040-9493-0BA1AF30DA26}" srcOrd="3" destOrd="0" parTransId="{3A4A9F0D-AEA3-4A1C-B17C-D8B078DF106A}" sibTransId="{8C58886A-EDBF-4BFF-AE8D-8BBD9AD31068}"/>
    <dgm:cxn modelId="{8AE2335D-FA9F-4265-AD25-8FC0CBC4A5A9}" type="presOf" srcId="{09AB19DE-0A85-493B-8A0E-8AC56DC905F8}" destId="{0BBAA194-3BB2-4810-962E-7F44001024DB}" srcOrd="0" destOrd="0" presId="urn:microsoft.com/office/officeart/2017/3/layout/DropPinTimeline"/>
    <dgm:cxn modelId="{E21D1965-4238-40BD-8C23-F39BDB8AF9FF}" srcId="{728A3AC6-1ACC-427B-8C87-9CFC68837E0E}" destId="{300F49C4-BE2A-4BB1-881A-D5DBC7667E1A}" srcOrd="0" destOrd="0" parTransId="{938A8F79-6539-4D75-80F8-D245BBF23EB2}" sibTransId="{E6F5A85C-A7FD-4313-BD20-CCE392CD9E1F}"/>
    <dgm:cxn modelId="{C428F869-A59E-45C1-B36E-AC8CA912B71A}" srcId="{95BE5B1F-8548-4FA5-8ECE-FF697B8BDC8B}" destId="{607F27F7-CB8E-42FF-95CF-8E46C6890153}" srcOrd="5" destOrd="0" parTransId="{98F62109-FDAF-448C-AE45-497C0FF33E6B}" sibTransId="{50324863-4F3B-470B-A74D-2EEB2B3670B6}"/>
    <dgm:cxn modelId="{2FEA044B-4141-4EA8-BB96-329B94081483}" type="presOf" srcId="{F8B206F9-9BEE-4B0E-A50C-2EFB667A63D7}" destId="{3A661FA4-96A2-461C-B1FD-52D8308F0C9A}" srcOrd="0" destOrd="0" presId="urn:microsoft.com/office/officeart/2017/3/layout/DropPinTimeline"/>
    <dgm:cxn modelId="{85EB9F4D-461E-4ACB-A92D-BEED8E572647}" srcId="{95BE5B1F-8548-4FA5-8ECE-FF697B8BDC8B}" destId="{7FA9AB4A-92C1-41E8-8158-DD2B25D9113B}" srcOrd="8" destOrd="0" parTransId="{38E7AEFA-EB50-4771-857F-576467B37145}" sibTransId="{FB571C8D-8BC9-46B5-9DCF-FEB771A5C820}"/>
    <dgm:cxn modelId="{7220A454-8E13-488B-B5BF-4B359959B4FE}" type="presOf" srcId="{728A3AC6-1ACC-427B-8C87-9CFC68837E0E}" destId="{E2F5D2F1-6784-4284-A392-E030CFA15257}" srcOrd="0" destOrd="0" presId="urn:microsoft.com/office/officeart/2017/3/layout/DropPinTimeline"/>
    <dgm:cxn modelId="{B4254F57-C270-47CE-84A9-C750E25E7973}" srcId="{27DBC12F-3B24-49D5-A47C-7AA204BD9EC2}" destId="{98720C49-C4E5-4ECD-8238-8E20973B3FE3}" srcOrd="0" destOrd="0" parTransId="{FD9C6C09-CAF9-4033-A67E-D50A564681FF}" sibTransId="{5C981FC8-191E-48B5-B1FE-83F5AA45255E}"/>
    <dgm:cxn modelId="{9A606678-D493-4390-9D49-E7EAA3057CDA}" type="presOf" srcId="{46126D64-756D-4B71-A52A-9A0A0632CD79}" destId="{CBAAEB57-C58E-4CA0-8B83-4861C0AF8411}" srcOrd="0" destOrd="0" presId="urn:microsoft.com/office/officeart/2017/3/layout/DropPinTimeline"/>
    <dgm:cxn modelId="{7F0FCC7E-C51A-4B2D-B669-97CE74A0DED9}" srcId="{393C84A3-4571-4040-9493-0BA1AF30DA26}" destId="{09AB19DE-0A85-493B-8A0E-8AC56DC905F8}" srcOrd="0" destOrd="0" parTransId="{4BB754D1-EDE1-4049-9435-D033F95709D0}" sibTransId="{8861651B-08AB-4BAF-AAF6-588C1FD8766A}"/>
    <dgm:cxn modelId="{A5463D84-9AEF-47E0-9DA8-F5191E4B9478}" srcId="{95BE5B1F-8548-4FA5-8ECE-FF697B8BDC8B}" destId="{F58F5C73-B3DB-4C0A-98A1-EABA81825049}" srcOrd="1" destOrd="0" parTransId="{E078BFB9-A2E9-4F28-8CB4-C76CAB6B9DCC}" sibTransId="{5ECA7F75-0A32-4464-811F-854221ABBEBC}"/>
    <dgm:cxn modelId="{80F72E88-B456-4457-8B5B-C59B0AC9323F}" type="presOf" srcId="{91598E38-7461-470A-91AA-325A90C2A6DA}" destId="{8C3F70B1-7E4E-4D5D-BA42-45CB3EAC8C5E}" srcOrd="0" destOrd="0" presId="urn:microsoft.com/office/officeart/2017/3/layout/DropPinTimeline"/>
    <dgm:cxn modelId="{2DE9D98D-25FD-4E1C-900B-4BA19BF6A3A5}" srcId="{95BE5B1F-8548-4FA5-8ECE-FF697B8BDC8B}" destId="{8040F648-DD9F-41CC-BB41-8D47B979270A}" srcOrd="2" destOrd="0" parTransId="{AAEBFB8F-DF5B-48F6-AFD9-85D6946A1544}" sibTransId="{60672AEB-5E5E-4428-A129-A74C126BE46A}"/>
    <dgm:cxn modelId="{48E15599-01E6-445D-9B26-328BD75A8594}" type="presOf" srcId="{27DBC12F-3B24-49D5-A47C-7AA204BD9EC2}" destId="{43360A03-15DF-4398-A525-08A77FF53FB4}" srcOrd="0" destOrd="0" presId="urn:microsoft.com/office/officeart/2017/3/layout/DropPinTimeline"/>
    <dgm:cxn modelId="{0DBA8099-C826-41B5-881F-0B2E8FDBE61F}" type="presOf" srcId="{8040F648-DD9F-41CC-BB41-8D47B979270A}" destId="{7DC5F426-C840-4C38-A946-0D033895F9E7}" srcOrd="0" destOrd="0" presId="urn:microsoft.com/office/officeart/2017/3/layout/DropPinTimeline"/>
    <dgm:cxn modelId="{4ACC3CA4-DD53-49A9-B427-C448113814D9}" type="presOf" srcId="{D7BCDDA5-2259-45F6-9D60-82AD7C557219}" destId="{A4DFA3A2-B262-435D-AE40-29EFBB6BE551}" srcOrd="0" destOrd="0" presId="urn:microsoft.com/office/officeart/2017/3/layout/DropPinTimeline"/>
    <dgm:cxn modelId="{DADFB6AD-D15C-48EA-8D7F-7BF6A58079B7}" srcId="{8040F648-DD9F-41CC-BB41-8D47B979270A}" destId="{433F0C57-5B74-4A56-A7CD-829919D3962F}" srcOrd="0" destOrd="0" parTransId="{E99C32E1-2B25-4059-8556-EE0E9A79BF09}" sibTransId="{C1FD2FAB-72A6-4C7B-A4E5-84E0725B8CCA}"/>
    <dgm:cxn modelId="{BF49C5B2-95BC-4D09-B85B-919022FEABD7}" srcId="{95BE5B1F-8548-4FA5-8ECE-FF697B8BDC8B}" destId="{ABB4578D-C158-48D4-BAD5-1B443F9F2BB4}" srcOrd="6" destOrd="0" parTransId="{E5DC2C23-DF1F-4BD5-87BF-0794CFBF0593}" sibTransId="{2A7C6B9D-02E6-4039-B9F7-4AE392E9788F}"/>
    <dgm:cxn modelId="{3BA4B7B9-0A7C-4EFC-8F39-59CD69864C97}" srcId="{7FA9AB4A-92C1-41E8-8158-DD2B25D9113B}" destId="{91598E38-7461-470A-91AA-325A90C2A6DA}" srcOrd="0" destOrd="0" parTransId="{8982EE4A-6F3A-428C-8E76-02A30B39C05F}" sibTransId="{AEBFFADC-990D-480E-B682-B841BE19126D}"/>
    <dgm:cxn modelId="{3FEE90BF-007E-432C-B004-3C48B6F92B4D}" type="presOf" srcId="{7FA9AB4A-92C1-41E8-8158-DD2B25D9113B}" destId="{DBF1AC76-231C-4DC7-838E-65CBDF4551D5}" srcOrd="0" destOrd="0" presId="urn:microsoft.com/office/officeart/2017/3/layout/DropPinTimeline"/>
    <dgm:cxn modelId="{8A0BEFC3-F86C-4405-B990-538ABFE5408F}" srcId="{95BE5B1F-8548-4FA5-8ECE-FF697B8BDC8B}" destId="{F8B206F9-9BEE-4B0E-A50C-2EFB667A63D7}" srcOrd="7" destOrd="0" parTransId="{33575C07-9ABC-4F98-8579-7A54BF5845B0}" sibTransId="{C2BB8666-E6A5-4437-9B5D-64ED5CD14963}"/>
    <dgm:cxn modelId="{F3D845C8-62F2-41E6-BAE1-E5A3E830377E}" type="presOf" srcId="{393C84A3-4571-4040-9493-0BA1AF30DA26}" destId="{CC37B675-2F33-4D51-87F6-2D52B1313E10}" srcOrd="0" destOrd="0" presId="urn:microsoft.com/office/officeart/2017/3/layout/DropPinTimeline"/>
    <dgm:cxn modelId="{AA07F4CA-56FD-4484-864F-3E7178DDA376}" srcId="{ABB4578D-C158-48D4-BAD5-1B443F9F2BB4}" destId="{46126D64-756D-4B71-A52A-9A0A0632CD79}" srcOrd="0" destOrd="0" parTransId="{198D337E-6DAB-4202-9CE5-A0953C7FBBE2}" sibTransId="{B172A2DF-63C0-4F35-8533-0BB05E69E7FE}"/>
    <dgm:cxn modelId="{38BC2ED3-7473-464A-9BED-41663B8FC750}" type="presOf" srcId="{300F49C4-BE2A-4BB1-881A-D5DBC7667E1A}" destId="{DEBC515C-9509-4255-8DAC-F1D3B0A62463}" srcOrd="0" destOrd="0" presId="urn:microsoft.com/office/officeart/2017/3/layout/DropPinTimeline"/>
    <dgm:cxn modelId="{718A2BDA-C176-459B-A8FB-835E6E0283E4}" srcId="{F58F5C73-B3DB-4C0A-98A1-EABA81825049}" destId="{12392A2C-20FE-43F7-B971-2EF03B1A14EE}" srcOrd="0" destOrd="0" parTransId="{EAEAF40F-BD9B-473F-9CB2-482B9530BD26}" sibTransId="{E6E7B7C1-F6AD-4096-8136-8BB9FB8F010F}"/>
    <dgm:cxn modelId="{221FC0DC-61A7-4D22-B118-CC46C48A2EF6}" type="presOf" srcId="{F58F5C73-B3DB-4C0A-98A1-EABA81825049}" destId="{7C9AA2B1-AC8B-4F8B-8816-21481E810196}" srcOrd="0" destOrd="0" presId="urn:microsoft.com/office/officeart/2017/3/layout/DropPinTimeline"/>
    <dgm:cxn modelId="{BE3B26EE-4212-486A-AFCB-4C0A53767781}" type="presOf" srcId="{607F27F7-CB8E-42FF-95CF-8E46C6890153}" destId="{A6E57033-1217-44B7-92CA-91E221E55C16}" srcOrd="0" destOrd="0" presId="urn:microsoft.com/office/officeart/2017/3/layout/DropPinTimeline"/>
    <dgm:cxn modelId="{E3E2CCFE-8149-4C28-8495-C4E0471173E3}" srcId="{607F27F7-CB8E-42FF-95CF-8E46C6890153}" destId="{105272D0-0917-43A9-8162-30FC6B133CE4}" srcOrd="0" destOrd="0" parTransId="{C061552F-F2AC-452B-B4C1-E4415CBC4AB9}" sibTransId="{506BB35F-1EAB-40CD-9FFB-13A4EE54F94A}"/>
    <dgm:cxn modelId="{D737F72F-FEED-43A3-B6D8-68E9A3B37167}" type="presParOf" srcId="{1D1F5BBF-4DA4-45EB-943A-400C3386E31B}" destId="{18873DC1-2B47-4085-AAA7-3632F01A8927}" srcOrd="0" destOrd="0" presId="urn:microsoft.com/office/officeart/2017/3/layout/DropPinTimeline"/>
    <dgm:cxn modelId="{516F3617-3D42-4E03-88C3-BBA1593C5160}" type="presParOf" srcId="{1D1F5BBF-4DA4-45EB-943A-400C3386E31B}" destId="{41CEE104-259F-4126-A9C3-815C933F9506}" srcOrd="1" destOrd="0" presId="urn:microsoft.com/office/officeart/2017/3/layout/DropPinTimeline"/>
    <dgm:cxn modelId="{89F5FD08-D1E7-4137-B054-8BF11D53433B}" type="presParOf" srcId="{41CEE104-259F-4126-A9C3-815C933F9506}" destId="{38826C94-AB7B-4745-86EA-474CA352CD7F}" srcOrd="0" destOrd="0" presId="urn:microsoft.com/office/officeart/2017/3/layout/DropPinTimeline"/>
    <dgm:cxn modelId="{75286C12-CCBE-4CDC-9239-E8937D4FDC01}" type="presParOf" srcId="{38826C94-AB7B-4745-86EA-474CA352CD7F}" destId="{C5A69D67-8933-4186-9165-A8AD8FB0E599}" srcOrd="0" destOrd="0" presId="urn:microsoft.com/office/officeart/2017/3/layout/DropPinTimeline"/>
    <dgm:cxn modelId="{E453E44D-E4DD-4EFD-88C5-5FBD2A69AAB2}" type="presParOf" srcId="{38826C94-AB7B-4745-86EA-474CA352CD7F}" destId="{54F74B1D-A7BA-4088-BBDF-CB44CD83FACB}" srcOrd="1" destOrd="0" presId="urn:microsoft.com/office/officeart/2017/3/layout/DropPinTimeline"/>
    <dgm:cxn modelId="{5584C16D-3193-4C80-B659-403D86730851}" type="presParOf" srcId="{54F74B1D-A7BA-4088-BBDF-CB44CD83FACB}" destId="{7B7B4943-15C8-4ADD-A5C5-20A5D59C0238}" srcOrd="0" destOrd="0" presId="urn:microsoft.com/office/officeart/2017/3/layout/DropPinTimeline"/>
    <dgm:cxn modelId="{752525FF-937A-446C-AB26-883858D4D675}" type="presParOf" srcId="{54F74B1D-A7BA-4088-BBDF-CB44CD83FACB}" destId="{65780200-08C8-49D8-9072-23F73094C066}" srcOrd="1" destOrd="0" presId="urn:microsoft.com/office/officeart/2017/3/layout/DropPinTimeline"/>
    <dgm:cxn modelId="{3830ED6F-8FE0-409B-B11C-27A6DEEC3B49}" type="presParOf" srcId="{38826C94-AB7B-4745-86EA-474CA352CD7F}" destId="{DEBC515C-9509-4255-8DAC-F1D3B0A62463}" srcOrd="2" destOrd="0" presId="urn:microsoft.com/office/officeart/2017/3/layout/DropPinTimeline"/>
    <dgm:cxn modelId="{31AB7AB4-3C37-461B-A320-E0F0F0D00E20}" type="presParOf" srcId="{38826C94-AB7B-4745-86EA-474CA352CD7F}" destId="{E2F5D2F1-6784-4284-A392-E030CFA15257}" srcOrd="3" destOrd="0" presId="urn:microsoft.com/office/officeart/2017/3/layout/DropPinTimeline"/>
    <dgm:cxn modelId="{1B8CFE66-C5C1-43D3-8B4E-C5DCC3A36504}" type="presParOf" srcId="{38826C94-AB7B-4745-86EA-474CA352CD7F}" destId="{2AC50C79-EE91-495D-BC74-B38EA9C9852C}" srcOrd="4" destOrd="0" presId="urn:microsoft.com/office/officeart/2017/3/layout/DropPinTimeline"/>
    <dgm:cxn modelId="{FF288935-4BF4-4E81-B30B-D0828152928F}" type="presParOf" srcId="{38826C94-AB7B-4745-86EA-474CA352CD7F}" destId="{741C743E-0753-46FE-9C3B-660F18E3B352}" srcOrd="5" destOrd="0" presId="urn:microsoft.com/office/officeart/2017/3/layout/DropPinTimeline"/>
    <dgm:cxn modelId="{DF1F7DFD-B395-4956-8046-C5D74AAE7F8F}" type="presParOf" srcId="{41CEE104-259F-4126-A9C3-815C933F9506}" destId="{F4ACA9EB-678A-48C7-9F98-80E8AFFAE8CF}" srcOrd="1" destOrd="0" presId="urn:microsoft.com/office/officeart/2017/3/layout/DropPinTimeline"/>
    <dgm:cxn modelId="{4E0AA4E9-41F0-4CE4-B04A-BED763D6AAE9}" type="presParOf" srcId="{41CEE104-259F-4126-A9C3-815C933F9506}" destId="{A931CA48-E120-4FCB-AF6F-E41D62F75D21}" srcOrd="2" destOrd="0" presId="urn:microsoft.com/office/officeart/2017/3/layout/DropPinTimeline"/>
    <dgm:cxn modelId="{40744138-E01A-4190-A1EF-A5BBFD54391E}" type="presParOf" srcId="{A931CA48-E120-4FCB-AF6F-E41D62F75D21}" destId="{462682E6-7A68-469E-B3CD-DB50068DA8A4}" srcOrd="0" destOrd="0" presId="urn:microsoft.com/office/officeart/2017/3/layout/DropPinTimeline"/>
    <dgm:cxn modelId="{05567E5A-7C07-4A77-A180-998FDF8D9E46}" type="presParOf" srcId="{A931CA48-E120-4FCB-AF6F-E41D62F75D21}" destId="{612295AB-05E5-485F-BBDC-ECAA22110DC1}" srcOrd="1" destOrd="0" presId="urn:microsoft.com/office/officeart/2017/3/layout/DropPinTimeline"/>
    <dgm:cxn modelId="{7B226D07-6324-4746-8F50-0ED00BF2B0F2}" type="presParOf" srcId="{612295AB-05E5-485F-BBDC-ECAA22110DC1}" destId="{B14D20D3-3044-401D-A98E-E1ABD5B66431}" srcOrd="0" destOrd="0" presId="urn:microsoft.com/office/officeart/2017/3/layout/DropPinTimeline"/>
    <dgm:cxn modelId="{83E93615-08C3-4920-AF87-A69D1E917AC1}" type="presParOf" srcId="{612295AB-05E5-485F-BBDC-ECAA22110DC1}" destId="{97485AC5-2749-4FD1-93DF-B3C78F9FE617}" srcOrd="1" destOrd="0" presId="urn:microsoft.com/office/officeart/2017/3/layout/DropPinTimeline"/>
    <dgm:cxn modelId="{01148F9E-09B5-4759-9A02-3C07F8339940}" type="presParOf" srcId="{A931CA48-E120-4FCB-AF6F-E41D62F75D21}" destId="{76001D72-BA94-45F5-A4B1-F6E580913FBE}" srcOrd="2" destOrd="0" presId="urn:microsoft.com/office/officeart/2017/3/layout/DropPinTimeline"/>
    <dgm:cxn modelId="{50B47DED-1E8B-4B1E-836B-916F2D29C1FD}" type="presParOf" srcId="{A931CA48-E120-4FCB-AF6F-E41D62F75D21}" destId="{7C9AA2B1-AC8B-4F8B-8816-21481E810196}" srcOrd="3" destOrd="0" presId="urn:microsoft.com/office/officeart/2017/3/layout/DropPinTimeline"/>
    <dgm:cxn modelId="{5B116A43-7A04-460C-93AB-CEE635E7B7AD}" type="presParOf" srcId="{A931CA48-E120-4FCB-AF6F-E41D62F75D21}" destId="{8B904137-D255-4F9E-84C6-6EA117F4222B}" srcOrd="4" destOrd="0" presId="urn:microsoft.com/office/officeart/2017/3/layout/DropPinTimeline"/>
    <dgm:cxn modelId="{4737CFF3-CE15-43DA-8F9A-D69F24A10DD5}" type="presParOf" srcId="{A931CA48-E120-4FCB-AF6F-E41D62F75D21}" destId="{2FCA7A05-A101-4CC4-BC9E-CAD8B5A06FDF}" srcOrd="5" destOrd="0" presId="urn:microsoft.com/office/officeart/2017/3/layout/DropPinTimeline"/>
    <dgm:cxn modelId="{A973A090-40EF-463C-BCAF-A3759AA89F53}" type="presParOf" srcId="{41CEE104-259F-4126-A9C3-815C933F9506}" destId="{AF67E756-715A-4660-8908-1C8E22F4C8B7}" srcOrd="3" destOrd="0" presId="urn:microsoft.com/office/officeart/2017/3/layout/DropPinTimeline"/>
    <dgm:cxn modelId="{ED19865E-61D3-4ECF-935B-100FB90213E9}" type="presParOf" srcId="{41CEE104-259F-4126-A9C3-815C933F9506}" destId="{BA2A168F-BE1D-436E-B0E6-23E523D747DA}" srcOrd="4" destOrd="0" presId="urn:microsoft.com/office/officeart/2017/3/layout/DropPinTimeline"/>
    <dgm:cxn modelId="{DBDAC226-12F7-42E4-AA9B-074CC13EA795}" type="presParOf" srcId="{BA2A168F-BE1D-436E-B0E6-23E523D747DA}" destId="{593DD6E4-50EA-4580-8868-6F9D688B2B72}" srcOrd="0" destOrd="0" presId="urn:microsoft.com/office/officeart/2017/3/layout/DropPinTimeline"/>
    <dgm:cxn modelId="{B4BA28AC-7E58-43DF-914B-79A6BF894DA8}" type="presParOf" srcId="{BA2A168F-BE1D-436E-B0E6-23E523D747DA}" destId="{F8AAEDEB-CC0C-4B04-B145-9935AAE1ADA1}" srcOrd="1" destOrd="0" presId="urn:microsoft.com/office/officeart/2017/3/layout/DropPinTimeline"/>
    <dgm:cxn modelId="{8ADB8B1A-40ED-40FA-AE6C-7901100AC0EC}" type="presParOf" srcId="{F8AAEDEB-CC0C-4B04-B145-9935AAE1ADA1}" destId="{11927FF0-0D54-49DF-A17B-103E80C3CE72}" srcOrd="0" destOrd="0" presId="urn:microsoft.com/office/officeart/2017/3/layout/DropPinTimeline"/>
    <dgm:cxn modelId="{BF2A4272-91C2-4E10-89BD-BB2B409A9F00}" type="presParOf" srcId="{F8AAEDEB-CC0C-4B04-B145-9935AAE1ADA1}" destId="{981FF37D-CFEF-419E-B23C-6695888A8EBD}" srcOrd="1" destOrd="0" presId="urn:microsoft.com/office/officeart/2017/3/layout/DropPinTimeline"/>
    <dgm:cxn modelId="{659EF026-D377-486E-920C-444A072D37B9}" type="presParOf" srcId="{BA2A168F-BE1D-436E-B0E6-23E523D747DA}" destId="{1D9B4196-9E38-4E13-BF55-4DB06CBAD84C}" srcOrd="2" destOrd="0" presId="urn:microsoft.com/office/officeart/2017/3/layout/DropPinTimeline"/>
    <dgm:cxn modelId="{11029999-87ED-4B85-865D-A2A804CD4CDF}" type="presParOf" srcId="{BA2A168F-BE1D-436E-B0E6-23E523D747DA}" destId="{7DC5F426-C840-4C38-A946-0D033895F9E7}" srcOrd="3" destOrd="0" presId="urn:microsoft.com/office/officeart/2017/3/layout/DropPinTimeline"/>
    <dgm:cxn modelId="{C805729D-42C9-4872-B91F-CFC72ED6674D}" type="presParOf" srcId="{BA2A168F-BE1D-436E-B0E6-23E523D747DA}" destId="{429CC2C4-B193-4EC9-B991-2219D3282727}" srcOrd="4" destOrd="0" presId="urn:microsoft.com/office/officeart/2017/3/layout/DropPinTimeline"/>
    <dgm:cxn modelId="{6D5ACC17-7BA3-45EE-B324-1BA471CC6491}" type="presParOf" srcId="{BA2A168F-BE1D-436E-B0E6-23E523D747DA}" destId="{339828B2-7A87-4BAF-851F-572DDBD246D4}" srcOrd="5" destOrd="0" presId="urn:microsoft.com/office/officeart/2017/3/layout/DropPinTimeline"/>
    <dgm:cxn modelId="{66FE73F9-B358-434B-BBFC-ECB16E8D6052}" type="presParOf" srcId="{41CEE104-259F-4126-A9C3-815C933F9506}" destId="{F6D8278B-9394-4DFE-9656-2E7489D4340E}" srcOrd="5" destOrd="0" presId="urn:microsoft.com/office/officeart/2017/3/layout/DropPinTimeline"/>
    <dgm:cxn modelId="{690ACAEA-1329-4B97-A7B6-6050A2A4F894}" type="presParOf" srcId="{41CEE104-259F-4126-A9C3-815C933F9506}" destId="{D64A6F66-1C56-4E5A-87CE-BF530C0E67EC}" srcOrd="6" destOrd="0" presId="urn:microsoft.com/office/officeart/2017/3/layout/DropPinTimeline"/>
    <dgm:cxn modelId="{3D2CA87C-B9F8-43C2-BCF2-CBB313EB8584}" type="presParOf" srcId="{D64A6F66-1C56-4E5A-87CE-BF530C0E67EC}" destId="{03C5B0A9-EF1C-4DA0-8F69-3155B672CD25}" srcOrd="0" destOrd="0" presId="urn:microsoft.com/office/officeart/2017/3/layout/DropPinTimeline"/>
    <dgm:cxn modelId="{E0153590-CC84-4BEE-A636-65460E9A814A}" type="presParOf" srcId="{D64A6F66-1C56-4E5A-87CE-BF530C0E67EC}" destId="{0D55BAB0-663A-47A1-9E1E-A900D829B6A6}" srcOrd="1" destOrd="0" presId="urn:microsoft.com/office/officeart/2017/3/layout/DropPinTimeline"/>
    <dgm:cxn modelId="{37D16D56-30C7-4E37-9008-B2987D920AAC}" type="presParOf" srcId="{0D55BAB0-663A-47A1-9E1E-A900D829B6A6}" destId="{DF224D8A-6BC3-47A5-976A-31A08984DB80}" srcOrd="0" destOrd="0" presId="urn:microsoft.com/office/officeart/2017/3/layout/DropPinTimeline"/>
    <dgm:cxn modelId="{FF44B3D9-8A2D-4961-B9B1-68EB7C7C53FF}" type="presParOf" srcId="{0D55BAB0-663A-47A1-9E1E-A900D829B6A6}" destId="{57F5AAAC-A6F1-4689-AECD-DFD8FACC2FD2}" srcOrd="1" destOrd="0" presId="urn:microsoft.com/office/officeart/2017/3/layout/DropPinTimeline"/>
    <dgm:cxn modelId="{CCD879D3-9306-4B7A-AB8B-2FFA2502D8AF}" type="presParOf" srcId="{D64A6F66-1C56-4E5A-87CE-BF530C0E67EC}" destId="{0BBAA194-3BB2-4810-962E-7F44001024DB}" srcOrd="2" destOrd="0" presId="urn:microsoft.com/office/officeart/2017/3/layout/DropPinTimeline"/>
    <dgm:cxn modelId="{B0EAE5A2-73CE-4AD0-BEAF-2B6F3D25935F}" type="presParOf" srcId="{D64A6F66-1C56-4E5A-87CE-BF530C0E67EC}" destId="{CC37B675-2F33-4D51-87F6-2D52B1313E10}" srcOrd="3" destOrd="0" presId="urn:microsoft.com/office/officeart/2017/3/layout/DropPinTimeline"/>
    <dgm:cxn modelId="{EA543750-9521-42FE-BA4D-D1F707ADCB93}" type="presParOf" srcId="{D64A6F66-1C56-4E5A-87CE-BF530C0E67EC}" destId="{C9CD2BEF-0F4A-48CD-8208-06D1E418C89E}" srcOrd="4" destOrd="0" presId="urn:microsoft.com/office/officeart/2017/3/layout/DropPinTimeline"/>
    <dgm:cxn modelId="{BECCB05D-CAEF-488F-B983-84D125C2022D}" type="presParOf" srcId="{D64A6F66-1C56-4E5A-87CE-BF530C0E67EC}" destId="{82143C6D-90E1-42EB-8B45-B33342F6312A}" srcOrd="5" destOrd="0" presId="urn:microsoft.com/office/officeart/2017/3/layout/DropPinTimeline"/>
    <dgm:cxn modelId="{3B42BEDF-05DC-4DA3-9822-49D283A2F723}" type="presParOf" srcId="{41CEE104-259F-4126-A9C3-815C933F9506}" destId="{B07638DA-DED2-42CC-8579-EAF386C3EB71}" srcOrd="7" destOrd="0" presId="urn:microsoft.com/office/officeart/2017/3/layout/DropPinTimeline"/>
    <dgm:cxn modelId="{0B55DBC7-FA0A-4F43-80DF-606F8F790125}" type="presParOf" srcId="{41CEE104-259F-4126-A9C3-815C933F9506}" destId="{62F660AC-B6CC-4493-AB39-842B97989EC4}" srcOrd="8" destOrd="0" presId="urn:microsoft.com/office/officeart/2017/3/layout/DropPinTimeline"/>
    <dgm:cxn modelId="{437652E7-7807-4A30-A45C-CC0D5C6FF2AE}" type="presParOf" srcId="{62F660AC-B6CC-4493-AB39-842B97989EC4}" destId="{BB3891BD-8BEC-430A-8148-C6A2CAE0ECB0}" srcOrd="0" destOrd="0" presId="urn:microsoft.com/office/officeart/2017/3/layout/DropPinTimeline"/>
    <dgm:cxn modelId="{20BAD563-FC6A-4F3F-BB06-F55F3B848369}" type="presParOf" srcId="{62F660AC-B6CC-4493-AB39-842B97989EC4}" destId="{CA38D377-178D-47DC-BADB-3B58E9F5B803}" srcOrd="1" destOrd="0" presId="urn:microsoft.com/office/officeart/2017/3/layout/DropPinTimeline"/>
    <dgm:cxn modelId="{0176857C-6BE3-4E34-9F46-3BA8F4E7EBBE}" type="presParOf" srcId="{CA38D377-178D-47DC-BADB-3B58E9F5B803}" destId="{D64957D9-1FAB-4A38-B555-51FECD0E60D9}" srcOrd="0" destOrd="0" presId="urn:microsoft.com/office/officeart/2017/3/layout/DropPinTimeline"/>
    <dgm:cxn modelId="{68DE3769-A186-47E6-8A76-89C611E51F2C}" type="presParOf" srcId="{CA38D377-178D-47DC-BADB-3B58E9F5B803}" destId="{1FCB5D1A-93BC-4313-9823-7967A618D9C1}" srcOrd="1" destOrd="0" presId="urn:microsoft.com/office/officeart/2017/3/layout/DropPinTimeline"/>
    <dgm:cxn modelId="{3F3B450E-3220-49FA-935B-EA93AEBA2CC5}" type="presParOf" srcId="{62F660AC-B6CC-4493-AB39-842B97989EC4}" destId="{DE9F41E7-FCCF-4941-9714-029B55BE3F15}" srcOrd="2" destOrd="0" presId="urn:microsoft.com/office/officeart/2017/3/layout/DropPinTimeline"/>
    <dgm:cxn modelId="{A132647E-14C2-4BCD-A159-9575FAAF980F}" type="presParOf" srcId="{62F660AC-B6CC-4493-AB39-842B97989EC4}" destId="{43360A03-15DF-4398-A525-08A77FF53FB4}" srcOrd="3" destOrd="0" presId="urn:microsoft.com/office/officeart/2017/3/layout/DropPinTimeline"/>
    <dgm:cxn modelId="{E5B4E065-3D7B-4B7F-B1BB-D6D6CF230D8B}" type="presParOf" srcId="{62F660AC-B6CC-4493-AB39-842B97989EC4}" destId="{93442BD4-2D24-4CA1-A97B-59B7A1E20DD2}" srcOrd="4" destOrd="0" presId="urn:microsoft.com/office/officeart/2017/3/layout/DropPinTimeline"/>
    <dgm:cxn modelId="{2F970FDB-A016-4346-AA0E-544F1DE396D1}" type="presParOf" srcId="{62F660AC-B6CC-4493-AB39-842B97989EC4}" destId="{3F483D12-C893-4366-B4F6-57B8ACDC691B}" srcOrd="5" destOrd="0" presId="urn:microsoft.com/office/officeart/2017/3/layout/DropPinTimeline"/>
    <dgm:cxn modelId="{F5DB1DCD-8994-42E7-AA57-8AB26A2FB27A}" type="presParOf" srcId="{41CEE104-259F-4126-A9C3-815C933F9506}" destId="{1DE6E4E1-DA3C-49A2-84E1-3C33ED5813B2}" srcOrd="9" destOrd="0" presId="urn:microsoft.com/office/officeart/2017/3/layout/DropPinTimeline"/>
    <dgm:cxn modelId="{1E140443-E1B7-4A2C-93B2-53086A6DD190}" type="presParOf" srcId="{41CEE104-259F-4126-A9C3-815C933F9506}" destId="{6444B544-6265-4BB0-A62D-2528F28CA01D}" srcOrd="10" destOrd="0" presId="urn:microsoft.com/office/officeart/2017/3/layout/DropPinTimeline"/>
    <dgm:cxn modelId="{DFEBCE17-CC60-4519-8F22-6219BA0F7989}" type="presParOf" srcId="{6444B544-6265-4BB0-A62D-2528F28CA01D}" destId="{0B950DA5-D7CD-47C8-A1C4-F3D1E8C29B9F}" srcOrd="0" destOrd="0" presId="urn:microsoft.com/office/officeart/2017/3/layout/DropPinTimeline"/>
    <dgm:cxn modelId="{3A2D0F4F-2DF3-4D26-882F-66AD811C1105}" type="presParOf" srcId="{6444B544-6265-4BB0-A62D-2528F28CA01D}" destId="{1171472A-3F1F-47E0-ADC0-69F3FFC4299C}" srcOrd="1" destOrd="0" presId="urn:microsoft.com/office/officeart/2017/3/layout/DropPinTimeline"/>
    <dgm:cxn modelId="{66FFF906-0DD1-456B-8E55-AF7322E3D562}" type="presParOf" srcId="{1171472A-3F1F-47E0-ADC0-69F3FFC4299C}" destId="{188307BC-59F5-45C3-AF61-293A284D06F5}" srcOrd="0" destOrd="0" presId="urn:microsoft.com/office/officeart/2017/3/layout/DropPinTimeline"/>
    <dgm:cxn modelId="{2B8A9535-0514-4C3E-B329-FAE9AF82BCFE}" type="presParOf" srcId="{1171472A-3F1F-47E0-ADC0-69F3FFC4299C}" destId="{46816EAD-8568-4C1E-924E-9FF7CAA324A3}" srcOrd="1" destOrd="0" presId="urn:microsoft.com/office/officeart/2017/3/layout/DropPinTimeline"/>
    <dgm:cxn modelId="{B335BD71-CE32-4E1B-9B1A-1311435222F6}" type="presParOf" srcId="{6444B544-6265-4BB0-A62D-2528F28CA01D}" destId="{39D31087-8FEA-45BB-B8BC-914E72FA1221}" srcOrd="2" destOrd="0" presId="urn:microsoft.com/office/officeart/2017/3/layout/DropPinTimeline"/>
    <dgm:cxn modelId="{34CBF56B-4D05-4575-9E87-60ED919369AE}" type="presParOf" srcId="{6444B544-6265-4BB0-A62D-2528F28CA01D}" destId="{A6E57033-1217-44B7-92CA-91E221E55C16}" srcOrd="3" destOrd="0" presId="urn:microsoft.com/office/officeart/2017/3/layout/DropPinTimeline"/>
    <dgm:cxn modelId="{5E7C1F7F-9A0E-4AD6-9CB7-2A1EBB20A071}" type="presParOf" srcId="{6444B544-6265-4BB0-A62D-2528F28CA01D}" destId="{8E0AE529-EE1D-4FB6-8278-7DCAFF833946}" srcOrd="4" destOrd="0" presId="urn:microsoft.com/office/officeart/2017/3/layout/DropPinTimeline"/>
    <dgm:cxn modelId="{A3D10CA1-5D31-4AE0-B6E6-317AD441479D}" type="presParOf" srcId="{6444B544-6265-4BB0-A62D-2528F28CA01D}" destId="{86558BA5-1E62-4217-8F5E-5590467B6A59}" srcOrd="5" destOrd="0" presId="urn:microsoft.com/office/officeart/2017/3/layout/DropPinTimeline"/>
    <dgm:cxn modelId="{6043293E-3A9C-4B24-A55D-69AD22027717}" type="presParOf" srcId="{41CEE104-259F-4126-A9C3-815C933F9506}" destId="{7488358B-0FF9-4688-AC83-AE2F146EF94E}" srcOrd="11" destOrd="0" presId="urn:microsoft.com/office/officeart/2017/3/layout/DropPinTimeline"/>
    <dgm:cxn modelId="{5699A484-AC64-47CA-BDFB-F6F41D8D318E}" type="presParOf" srcId="{41CEE104-259F-4126-A9C3-815C933F9506}" destId="{FA1AC289-186C-47A7-B7EB-FCFC273FDAD9}" srcOrd="12" destOrd="0" presId="urn:microsoft.com/office/officeart/2017/3/layout/DropPinTimeline"/>
    <dgm:cxn modelId="{3FF44341-C049-4F36-83A0-6163F8B4976F}" type="presParOf" srcId="{FA1AC289-186C-47A7-B7EB-FCFC273FDAD9}" destId="{F13A0667-0F24-48CD-9AA1-4D0F45DD3E7C}" srcOrd="0" destOrd="0" presId="urn:microsoft.com/office/officeart/2017/3/layout/DropPinTimeline"/>
    <dgm:cxn modelId="{53C4F5AE-296D-4658-969E-7758895DFA15}" type="presParOf" srcId="{FA1AC289-186C-47A7-B7EB-FCFC273FDAD9}" destId="{11B941C2-1267-4BA0-8244-91C1E0AD065E}" srcOrd="1" destOrd="0" presId="urn:microsoft.com/office/officeart/2017/3/layout/DropPinTimeline"/>
    <dgm:cxn modelId="{31F09B7C-7EF0-4CFD-A13A-914B13CE5FFE}" type="presParOf" srcId="{11B941C2-1267-4BA0-8244-91C1E0AD065E}" destId="{7AA95441-6991-43C4-80A3-54AD71384E2A}" srcOrd="0" destOrd="0" presId="urn:microsoft.com/office/officeart/2017/3/layout/DropPinTimeline"/>
    <dgm:cxn modelId="{8434EE1E-6AB2-4ED1-8166-A20595E20FC4}" type="presParOf" srcId="{11B941C2-1267-4BA0-8244-91C1E0AD065E}" destId="{9F3A9542-1951-4206-9660-889F67110451}" srcOrd="1" destOrd="0" presId="urn:microsoft.com/office/officeart/2017/3/layout/DropPinTimeline"/>
    <dgm:cxn modelId="{60ACFF01-40B6-4990-A741-883EDC7BEA89}" type="presParOf" srcId="{FA1AC289-186C-47A7-B7EB-FCFC273FDAD9}" destId="{CBAAEB57-C58E-4CA0-8B83-4861C0AF8411}" srcOrd="2" destOrd="0" presId="urn:microsoft.com/office/officeart/2017/3/layout/DropPinTimeline"/>
    <dgm:cxn modelId="{6586A709-1839-474B-B739-93353FF31F97}" type="presParOf" srcId="{FA1AC289-186C-47A7-B7EB-FCFC273FDAD9}" destId="{BF2A6BB7-A462-40A5-9068-B98ECF4538E0}" srcOrd="3" destOrd="0" presId="urn:microsoft.com/office/officeart/2017/3/layout/DropPinTimeline"/>
    <dgm:cxn modelId="{55022248-B147-485C-8632-22366F911B68}" type="presParOf" srcId="{FA1AC289-186C-47A7-B7EB-FCFC273FDAD9}" destId="{A67C2450-1B53-473A-BF36-5F9105DE57EA}" srcOrd="4" destOrd="0" presId="urn:microsoft.com/office/officeart/2017/3/layout/DropPinTimeline"/>
    <dgm:cxn modelId="{009558BC-3CC9-4B30-B7BD-22831723678E}" type="presParOf" srcId="{FA1AC289-186C-47A7-B7EB-FCFC273FDAD9}" destId="{C3E4CE2F-C1B5-4BB3-B9AA-350CC4C2C050}" srcOrd="5" destOrd="0" presId="urn:microsoft.com/office/officeart/2017/3/layout/DropPinTimeline"/>
    <dgm:cxn modelId="{99FB3C7E-552F-41CA-869B-8E5F76FD9405}" type="presParOf" srcId="{41CEE104-259F-4126-A9C3-815C933F9506}" destId="{F6C9DC91-46AF-4DF0-9C95-E405875DC138}" srcOrd="13" destOrd="0" presId="urn:microsoft.com/office/officeart/2017/3/layout/DropPinTimeline"/>
    <dgm:cxn modelId="{1EDFBEA1-6361-468D-A6D4-AB003284BDC1}" type="presParOf" srcId="{41CEE104-259F-4126-A9C3-815C933F9506}" destId="{D4C0AD06-ADDA-454D-8C6B-9BC044C8D4F2}" srcOrd="14" destOrd="0" presId="urn:microsoft.com/office/officeart/2017/3/layout/DropPinTimeline"/>
    <dgm:cxn modelId="{B81C34BF-D78D-4649-8ECF-90CEE2568A28}" type="presParOf" srcId="{D4C0AD06-ADDA-454D-8C6B-9BC044C8D4F2}" destId="{0D6D8D32-3046-4442-9D72-BCF62EAFD4E6}" srcOrd="0" destOrd="0" presId="urn:microsoft.com/office/officeart/2017/3/layout/DropPinTimeline"/>
    <dgm:cxn modelId="{83537D88-224F-4F5C-A021-44A145335506}" type="presParOf" srcId="{D4C0AD06-ADDA-454D-8C6B-9BC044C8D4F2}" destId="{745559C9-B52A-4FD8-B409-C6B3757FA295}" srcOrd="1" destOrd="0" presId="urn:microsoft.com/office/officeart/2017/3/layout/DropPinTimeline"/>
    <dgm:cxn modelId="{90AFC02B-19BC-41D0-B91B-08C030CE09EB}" type="presParOf" srcId="{745559C9-B52A-4FD8-B409-C6B3757FA295}" destId="{9DE43B08-EE75-4825-9DD8-EA5489DAD49C}" srcOrd="0" destOrd="0" presId="urn:microsoft.com/office/officeart/2017/3/layout/DropPinTimeline"/>
    <dgm:cxn modelId="{FD1E10C7-DCEE-43D1-B738-36736C4361F8}" type="presParOf" srcId="{745559C9-B52A-4FD8-B409-C6B3757FA295}" destId="{7333242C-EE85-4CEE-910E-CC22B1159A66}" srcOrd="1" destOrd="0" presId="urn:microsoft.com/office/officeart/2017/3/layout/DropPinTimeline"/>
    <dgm:cxn modelId="{47161CBA-504D-4317-B45B-27E4B4A0BD95}" type="presParOf" srcId="{D4C0AD06-ADDA-454D-8C6B-9BC044C8D4F2}" destId="{A4DFA3A2-B262-435D-AE40-29EFBB6BE551}" srcOrd="2" destOrd="0" presId="urn:microsoft.com/office/officeart/2017/3/layout/DropPinTimeline"/>
    <dgm:cxn modelId="{8CE0E3F7-D18D-4A61-9C78-D432581938A5}" type="presParOf" srcId="{D4C0AD06-ADDA-454D-8C6B-9BC044C8D4F2}" destId="{3A661FA4-96A2-461C-B1FD-52D8308F0C9A}" srcOrd="3" destOrd="0" presId="urn:microsoft.com/office/officeart/2017/3/layout/DropPinTimeline"/>
    <dgm:cxn modelId="{20B7284C-02AC-4842-9FB3-2D7F8252DE75}" type="presParOf" srcId="{D4C0AD06-ADDA-454D-8C6B-9BC044C8D4F2}" destId="{8CA07275-4EC3-409B-8700-5FEC54826682}" srcOrd="4" destOrd="0" presId="urn:microsoft.com/office/officeart/2017/3/layout/DropPinTimeline"/>
    <dgm:cxn modelId="{534F782C-CF4D-4B27-B53C-53133518B13E}" type="presParOf" srcId="{D4C0AD06-ADDA-454D-8C6B-9BC044C8D4F2}" destId="{970A687E-821A-4C4B-88DF-BCCA195145CB}" srcOrd="5" destOrd="0" presId="urn:microsoft.com/office/officeart/2017/3/layout/DropPinTimeline"/>
    <dgm:cxn modelId="{D3CF54D9-33DC-4CA4-9B29-D87CDD939CAC}" type="presParOf" srcId="{41CEE104-259F-4126-A9C3-815C933F9506}" destId="{844886B3-823B-4D91-8CA6-83198DD9A03F}" srcOrd="15" destOrd="0" presId="urn:microsoft.com/office/officeart/2017/3/layout/DropPinTimeline"/>
    <dgm:cxn modelId="{163EB33D-DAEF-49BA-BE6D-BB1D7C45603E}" type="presParOf" srcId="{41CEE104-259F-4126-A9C3-815C933F9506}" destId="{0C0B5842-9A84-40FF-AD3F-BA3407A8D2D6}" srcOrd="16" destOrd="0" presId="urn:microsoft.com/office/officeart/2017/3/layout/DropPinTimeline"/>
    <dgm:cxn modelId="{E9BBE01D-448E-4AD8-B6F8-C5461E752781}" type="presParOf" srcId="{0C0B5842-9A84-40FF-AD3F-BA3407A8D2D6}" destId="{3A7F1898-0404-4783-AF6A-6F31648C063F}" srcOrd="0" destOrd="0" presId="urn:microsoft.com/office/officeart/2017/3/layout/DropPinTimeline"/>
    <dgm:cxn modelId="{44A01883-2F13-443B-8D3E-E030908EF46B}" type="presParOf" srcId="{0C0B5842-9A84-40FF-AD3F-BA3407A8D2D6}" destId="{0B2343D5-08F9-40D5-9D41-BE8CFD2A7758}" srcOrd="1" destOrd="0" presId="urn:microsoft.com/office/officeart/2017/3/layout/DropPinTimeline"/>
    <dgm:cxn modelId="{8018050D-0A67-4D6E-969D-457F112A4C36}" type="presParOf" srcId="{0B2343D5-08F9-40D5-9D41-BE8CFD2A7758}" destId="{9387CCBF-B6AA-4B47-917D-6EDE972C4D77}" srcOrd="0" destOrd="0" presId="urn:microsoft.com/office/officeart/2017/3/layout/DropPinTimeline"/>
    <dgm:cxn modelId="{21C01CE9-3302-4B30-8159-F4EB32ADC93E}" type="presParOf" srcId="{0B2343D5-08F9-40D5-9D41-BE8CFD2A7758}" destId="{0301E0B7-F5F5-40EA-8B4D-E872AD792E59}" srcOrd="1" destOrd="0" presId="urn:microsoft.com/office/officeart/2017/3/layout/DropPinTimeline"/>
    <dgm:cxn modelId="{0167AF8D-FDD0-4D8B-B894-65A7FC51F564}" type="presParOf" srcId="{0C0B5842-9A84-40FF-AD3F-BA3407A8D2D6}" destId="{8C3F70B1-7E4E-4D5D-BA42-45CB3EAC8C5E}" srcOrd="2" destOrd="0" presId="urn:microsoft.com/office/officeart/2017/3/layout/DropPinTimeline"/>
    <dgm:cxn modelId="{08C8EFD2-A275-42F4-9ACE-7F423BDDC8E2}" type="presParOf" srcId="{0C0B5842-9A84-40FF-AD3F-BA3407A8D2D6}" destId="{DBF1AC76-231C-4DC7-838E-65CBDF4551D5}" srcOrd="3" destOrd="0" presId="urn:microsoft.com/office/officeart/2017/3/layout/DropPinTimeline"/>
    <dgm:cxn modelId="{A4C4606C-D658-42BB-AAD7-2080EEFAB1E3}" type="presParOf" srcId="{0C0B5842-9A84-40FF-AD3F-BA3407A8D2D6}" destId="{818081F0-B310-49E7-9406-092AEEF79542}" srcOrd="4" destOrd="0" presId="urn:microsoft.com/office/officeart/2017/3/layout/DropPinTimeline"/>
    <dgm:cxn modelId="{E8FED528-366F-4E0C-A895-CF0B18E0EBF0}" type="presParOf" srcId="{0C0B5842-9A84-40FF-AD3F-BA3407A8D2D6}" destId="{9FE29A9F-392A-4274-B687-864227E4FCFD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304D0F5-CD15-4910-AC5E-E8EF9E1A60F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2" csCatId="colorful" phldr="1"/>
      <dgm:spPr/>
      <dgm:t>
        <a:bodyPr/>
        <a:lstStyle/>
        <a:p>
          <a:endParaRPr lang="en-US"/>
        </a:p>
      </dgm:t>
    </dgm:pt>
    <dgm:pt modelId="{67FB80C5-52A1-4F58-86AA-E2649928F57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badi Extra Light" panose="020B0204020104020204" pitchFamily="34" charset="0"/>
            </a:rPr>
            <a:t>Located in the station file</a:t>
          </a:r>
        </a:p>
      </dgm:t>
    </dgm:pt>
    <dgm:pt modelId="{CBC4BA11-4766-4DB6-BFC5-64C8B87983EF}" type="parTrans" cxnId="{85CB2E62-1F2E-41C7-9229-D665A67FDF1B}">
      <dgm:prSet/>
      <dgm:spPr/>
      <dgm:t>
        <a:bodyPr/>
        <a:lstStyle/>
        <a:p>
          <a:endParaRPr lang="en-US"/>
        </a:p>
      </dgm:t>
    </dgm:pt>
    <dgm:pt modelId="{F30ED59E-46B2-4CCD-BDD4-A883DAFF4DB4}" type="sibTrans" cxnId="{85CB2E62-1F2E-41C7-9229-D665A67FDF1B}">
      <dgm:prSet/>
      <dgm:spPr/>
      <dgm:t>
        <a:bodyPr/>
        <a:lstStyle/>
        <a:p>
          <a:endParaRPr lang="en-US"/>
        </a:p>
      </dgm:t>
    </dgm:pt>
    <dgm:pt modelId="{0E84A59D-0787-4223-A4F6-FCDF655B74A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badi Extra Light" panose="020B0204020104020204" pitchFamily="34" charset="0"/>
            </a:rPr>
            <a:t>Essential to documenting communication between the employee and the supervisor</a:t>
          </a:r>
        </a:p>
      </dgm:t>
    </dgm:pt>
    <dgm:pt modelId="{2A2791C5-E73B-4DD9-BF48-BA102952B3F8}" type="parTrans" cxnId="{134A5E79-56D7-41B1-BA10-347A87CD0735}">
      <dgm:prSet/>
      <dgm:spPr/>
      <dgm:t>
        <a:bodyPr/>
        <a:lstStyle/>
        <a:p>
          <a:endParaRPr lang="en-US"/>
        </a:p>
      </dgm:t>
    </dgm:pt>
    <dgm:pt modelId="{D813BFBC-F394-4E7E-AC68-8FF797DF78F2}" type="sibTrans" cxnId="{134A5E79-56D7-41B1-BA10-347A87CD0735}">
      <dgm:prSet/>
      <dgm:spPr/>
      <dgm:t>
        <a:bodyPr/>
        <a:lstStyle/>
        <a:p>
          <a:endParaRPr lang="en-US"/>
        </a:p>
      </dgm:t>
    </dgm:pt>
    <dgm:pt modelId="{5EFC5C79-198F-4E03-9AE8-7BB21855D87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badi Extra Light" panose="020B0204020104020204" pitchFamily="34" charset="0"/>
            </a:rPr>
            <a:t>Documents when evaluations are provided</a:t>
          </a:r>
        </a:p>
      </dgm:t>
    </dgm:pt>
    <dgm:pt modelId="{EE4D426A-6800-4B0B-8551-1D84E3ADC3A9}" type="parTrans" cxnId="{DE80DC4A-C5B9-47CF-8857-A4E025E14F12}">
      <dgm:prSet/>
      <dgm:spPr/>
      <dgm:t>
        <a:bodyPr/>
        <a:lstStyle/>
        <a:p>
          <a:endParaRPr lang="en-US"/>
        </a:p>
      </dgm:t>
    </dgm:pt>
    <dgm:pt modelId="{B5FF6D54-1FF0-4D5F-A115-09E4E42C11B1}" type="sibTrans" cxnId="{DE80DC4A-C5B9-47CF-8857-A4E025E14F12}">
      <dgm:prSet/>
      <dgm:spPr/>
      <dgm:t>
        <a:bodyPr/>
        <a:lstStyle/>
        <a:p>
          <a:endParaRPr lang="en-US"/>
        </a:p>
      </dgm:t>
    </dgm:pt>
    <dgm:pt modelId="{DB0642D8-5EAD-4E80-8980-89F8C5A5703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latin typeface="Abadi Extra Light" panose="020B0204020104020204" pitchFamily="34" charset="0"/>
            </a:rPr>
            <a:t>purged annually unless ongoing issues are noted </a:t>
          </a:r>
        </a:p>
      </dgm:t>
    </dgm:pt>
    <dgm:pt modelId="{06586031-296A-47F5-B1AB-9AAA0B28F2F3}" type="parTrans" cxnId="{E57A8452-E43C-4371-B088-2CD0ED4ADDE1}">
      <dgm:prSet/>
      <dgm:spPr/>
      <dgm:t>
        <a:bodyPr/>
        <a:lstStyle/>
        <a:p>
          <a:endParaRPr lang="en-US"/>
        </a:p>
      </dgm:t>
    </dgm:pt>
    <dgm:pt modelId="{ECA0F0B0-BADC-43AA-B625-9A036BA1ED82}" type="sibTrans" cxnId="{E57A8452-E43C-4371-B088-2CD0ED4ADDE1}">
      <dgm:prSet/>
      <dgm:spPr/>
      <dgm:t>
        <a:bodyPr/>
        <a:lstStyle/>
        <a:p>
          <a:endParaRPr lang="en-US"/>
        </a:p>
      </dgm:t>
    </dgm:pt>
    <dgm:pt modelId="{578F3303-2828-486B-8304-53649DBA3B27}" type="pres">
      <dgm:prSet presAssocID="{4304D0F5-CD15-4910-AC5E-E8EF9E1A60FC}" presName="root" presStyleCnt="0">
        <dgm:presLayoutVars>
          <dgm:dir/>
          <dgm:resizeHandles val="exact"/>
        </dgm:presLayoutVars>
      </dgm:prSet>
      <dgm:spPr/>
    </dgm:pt>
    <dgm:pt modelId="{5A6A4CF7-3497-4D3D-8076-4C35177E0369}" type="pres">
      <dgm:prSet presAssocID="{67FB80C5-52A1-4F58-86AA-E2649928F578}" presName="compNode" presStyleCnt="0"/>
      <dgm:spPr/>
    </dgm:pt>
    <dgm:pt modelId="{5F6573D8-D4F8-4963-9A08-420867845CC7}" type="pres">
      <dgm:prSet presAssocID="{67FB80C5-52A1-4F58-86AA-E2649928F578}" presName="iconBgRect" presStyleLbl="bgShp" presStyleIdx="0" presStyleCnt="4"/>
      <dgm:spPr/>
    </dgm:pt>
    <dgm:pt modelId="{DDA0A232-54B0-496F-9327-CB52273C02F5}" type="pres">
      <dgm:prSet presAssocID="{67FB80C5-52A1-4F58-86AA-E2649928F57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me"/>
        </a:ext>
      </dgm:extLst>
    </dgm:pt>
    <dgm:pt modelId="{9FA7543B-1D91-4738-A4AA-B74B09934C81}" type="pres">
      <dgm:prSet presAssocID="{67FB80C5-52A1-4F58-86AA-E2649928F578}" presName="spaceRect" presStyleCnt="0"/>
      <dgm:spPr/>
    </dgm:pt>
    <dgm:pt modelId="{D955F60A-B223-4D25-A14C-AB74F5B10C12}" type="pres">
      <dgm:prSet presAssocID="{67FB80C5-52A1-4F58-86AA-E2649928F578}" presName="textRect" presStyleLbl="revTx" presStyleIdx="0" presStyleCnt="4">
        <dgm:presLayoutVars>
          <dgm:chMax val="1"/>
          <dgm:chPref val="1"/>
        </dgm:presLayoutVars>
      </dgm:prSet>
      <dgm:spPr/>
    </dgm:pt>
    <dgm:pt modelId="{A67EC85C-8CBE-4BC3-BAA5-6794A2374D3A}" type="pres">
      <dgm:prSet presAssocID="{F30ED59E-46B2-4CCD-BDD4-A883DAFF4DB4}" presName="sibTrans" presStyleCnt="0"/>
      <dgm:spPr/>
    </dgm:pt>
    <dgm:pt modelId="{9FC40CDD-20DE-48C5-9530-F7A5E23D8E8E}" type="pres">
      <dgm:prSet presAssocID="{0E84A59D-0787-4223-A4F6-FCDF655B74AB}" presName="compNode" presStyleCnt="0"/>
      <dgm:spPr/>
    </dgm:pt>
    <dgm:pt modelId="{BA3C1B67-86AD-4841-AED8-BF001364117A}" type="pres">
      <dgm:prSet presAssocID="{0E84A59D-0787-4223-A4F6-FCDF655B74AB}" presName="iconBgRect" presStyleLbl="bgShp" presStyleIdx="1" presStyleCnt="4"/>
      <dgm:spPr/>
    </dgm:pt>
    <dgm:pt modelId="{64C03581-E462-4B0B-9DEE-31FC58E053B4}" type="pres">
      <dgm:prSet presAssocID="{0E84A59D-0787-4223-A4F6-FCDF655B74A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6BFF87FE-3134-4603-9B35-9C549AE71789}" type="pres">
      <dgm:prSet presAssocID="{0E84A59D-0787-4223-A4F6-FCDF655B74AB}" presName="spaceRect" presStyleCnt="0"/>
      <dgm:spPr/>
    </dgm:pt>
    <dgm:pt modelId="{9AA1824E-353E-49EB-8F78-7EDCB749FEDA}" type="pres">
      <dgm:prSet presAssocID="{0E84A59D-0787-4223-A4F6-FCDF655B74AB}" presName="textRect" presStyleLbl="revTx" presStyleIdx="1" presStyleCnt="4">
        <dgm:presLayoutVars>
          <dgm:chMax val="1"/>
          <dgm:chPref val="1"/>
        </dgm:presLayoutVars>
      </dgm:prSet>
      <dgm:spPr/>
    </dgm:pt>
    <dgm:pt modelId="{E352A836-F474-49AC-897D-2CC2F53CAF72}" type="pres">
      <dgm:prSet presAssocID="{D813BFBC-F394-4E7E-AC68-8FF797DF78F2}" presName="sibTrans" presStyleCnt="0"/>
      <dgm:spPr/>
    </dgm:pt>
    <dgm:pt modelId="{0C2BD2C3-E0CF-4844-8CC0-A4F883292608}" type="pres">
      <dgm:prSet presAssocID="{5EFC5C79-198F-4E03-9AE8-7BB21855D870}" presName="compNode" presStyleCnt="0"/>
      <dgm:spPr/>
    </dgm:pt>
    <dgm:pt modelId="{FBE6A64A-5402-435A-953E-B18515046B46}" type="pres">
      <dgm:prSet presAssocID="{5EFC5C79-198F-4E03-9AE8-7BB21855D870}" presName="iconBgRect" presStyleLbl="bgShp" presStyleIdx="2" presStyleCnt="4"/>
      <dgm:spPr/>
    </dgm:pt>
    <dgm:pt modelId="{32F52738-661A-4290-A693-F7704580198F}" type="pres">
      <dgm:prSet presAssocID="{5EFC5C79-198F-4E03-9AE8-7BB21855D87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E07FCFF-E024-4F5F-A0D5-BA1F95B3F0F4}" type="pres">
      <dgm:prSet presAssocID="{5EFC5C79-198F-4E03-9AE8-7BB21855D870}" presName="spaceRect" presStyleCnt="0"/>
      <dgm:spPr/>
    </dgm:pt>
    <dgm:pt modelId="{5F6F99D2-5AC3-4BBE-A86F-4326A9741DC8}" type="pres">
      <dgm:prSet presAssocID="{5EFC5C79-198F-4E03-9AE8-7BB21855D870}" presName="textRect" presStyleLbl="revTx" presStyleIdx="2" presStyleCnt="4">
        <dgm:presLayoutVars>
          <dgm:chMax val="1"/>
          <dgm:chPref val="1"/>
        </dgm:presLayoutVars>
      </dgm:prSet>
      <dgm:spPr/>
    </dgm:pt>
    <dgm:pt modelId="{E62D20F2-6648-43B4-850D-E2612082981D}" type="pres">
      <dgm:prSet presAssocID="{B5FF6D54-1FF0-4D5F-A115-09E4E42C11B1}" presName="sibTrans" presStyleCnt="0"/>
      <dgm:spPr/>
    </dgm:pt>
    <dgm:pt modelId="{DCEB6D04-C5D7-4228-B99F-35E0C3DCA474}" type="pres">
      <dgm:prSet presAssocID="{DB0642D8-5EAD-4E80-8980-89F8C5A57039}" presName="compNode" presStyleCnt="0"/>
      <dgm:spPr/>
    </dgm:pt>
    <dgm:pt modelId="{2DEAC699-4F45-4A40-B154-4BE542DA9A01}" type="pres">
      <dgm:prSet presAssocID="{DB0642D8-5EAD-4E80-8980-89F8C5A57039}" presName="iconBgRect" presStyleLbl="bgShp" presStyleIdx="3" presStyleCnt="4"/>
      <dgm:spPr/>
    </dgm:pt>
    <dgm:pt modelId="{D338A0D6-679B-4AE6-80CC-E728176B031D}" type="pres">
      <dgm:prSet presAssocID="{DB0642D8-5EAD-4E80-8980-89F8C5A5703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595C554B-CF93-43C2-81A1-4BEF141077A1}" type="pres">
      <dgm:prSet presAssocID="{DB0642D8-5EAD-4E80-8980-89F8C5A57039}" presName="spaceRect" presStyleCnt="0"/>
      <dgm:spPr/>
    </dgm:pt>
    <dgm:pt modelId="{C1E4C9AE-E1F7-4D0B-B96B-D6375E4D0A3D}" type="pres">
      <dgm:prSet presAssocID="{DB0642D8-5EAD-4E80-8980-89F8C5A5703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6D96D308-5C26-444D-A138-619F352095F5}" type="presOf" srcId="{4304D0F5-CD15-4910-AC5E-E8EF9E1A60FC}" destId="{578F3303-2828-486B-8304-53649DBA3B27}" srcOrd="0" destOrd="0" presId="urn:microsoft.com/office/officeart/2018/5/layout/IconCircleLabelList"/>
    <dgm:cxn modelId="{F9D5105B-1E30-45F3-A5FE-E4E8D303182A}" type="presOf" srcId="{0E84A59D-0787-4223-A4F6-FCDF655B74AB}" destId="{9AA1824E-353E-49EB-8F78-7EDCB749FEDA}" srcOrd="0" destOrd="0" presId="urn:microsoft.com/office/officeart/2018/5/layout/IconCircleLabelList"/>
    <dgm:cxn modelId="{85CB2E62-1F2E-41C7-9229-D665A67FDF1B}" srcId="{4304D0F5-CD15-4910-AC5E-E8EF9E1A60FC}" destId="{67FB80C5-52A1-4F58-86AA-E2649928F578}" srcOrd="0" destOrd="0" parTransId="{CBC4BA11-4766-4DB6-BFC5-64C8B87983EF}" sibTransId="{F30ED59E-46B2-4CCD-BDD4-A883DAFF4DB4}"/>
    <dgm:cxn modelId="{DE80DC4A-C5B9-47CF-8857-A4E025E14F12}" srcId="{4304D0F5-CD15-4910-AC5E-E8EF9E1A60FC}" destId="{5EFC5C79-198F-4E03-9AE8-7BB21855D870}" srcOrd="2" destOrd="0" parTransId="{EE4D426A-6800-4B0B-8551-1D84E3ADC3A9}" sibTransId="{B5FF6D54-1FF0-4D5F-A115-09E4E42C11B1}"/>
    <dgm:cxn modelId="{E57A8452-E43C-4371-B088-2CD0ED4ADDE1}" srcId="{4304D0F5-CD15-4910-AC5E-E8EF9E1A60FC}" destId="{DB0642D8-5EAD-4E80-8980-89F8C5A57039}" srcOrd="3" destOrd="0" parTransId="{06586031-296A-47F5-B1AB-9AAA0B28F2F3}" sibTransId="{ECA0F0B0-BADC-43AA-B625-9A036BA1ED82}"/>
    <dgm:cxn modelId="{134A5E79-56D7-41B1-BA10-347A87CD0735}" srcId="{4304D0F5-CD15-4910-AC5E-E8EF9E1A60FC}" destId="{0E84A59D-0787-4223-A4F6-FCDF655B74AB}" srcOrd="1" destOrd="0" parTransId="{2A2791C5-E73B-4DD9-BF48-BA102952B3F8}" sibTransId="{D813BFBC-F394-4E7E-AC68-8FF797DF78F2}"/>
    <dgm:cxn modelId="{3EBC898B-78E9-4977-BD30-3E8A7D9C0B32}" type="presOf" srcId="{DB0642D8-5EAD-4E80-8980-89F8C5A57039}" destId="{C1E4C9AE-E1F7-4D0B-B96B-D6375E4D0A3D}" srcOrd="0" destOrd="0" presId="urn:microsoft.com/office/officeart/2018/5/layout/IconCircleLabelList"/>
    <dgm:cxn modelId="{553581B9-918A-4C85-99CD-D7E22828A827}" type="presOf" srcId="{5EFC5C79-198F-4E03-9AE8-7BB21855D870}" destId="{5F6F99D2-5AC3-4BBE-A86F-4326A9741DC8}" srcOrd="0" destOrd="0" presId="urn:microsoft.com/office/officeart/2018/5/layout/IconCircleLabelList"/>
    <dgm:cxn modelId="{79301CC1-E835-42AD-BE02-FBA99D8E2ABD}" type="presOf" srcId="{67FB80C5-52A1-4F58-86AA-E2649928F578}" destId="{D955F60A-B223-4D25-A14C-AB74F5B10C12}" srcOrd="0" destOrd="0" presId="urn:microsoft.com/office/officeart/2018/5/layout/IconCircleLabelList"/>
    <dgm:cxn modelId="{91C7189B-270F-422F-B83F-3C12E5C15D17}" type="presParOf" srcId="{578F3303-2828-486B-8304-53649DBA3B27}" destId="{5A6A4CF7-3497-4D3D-8076-4C35177E0369}" srcOrd="0" destOrd="0" presId="urn:microsoft.com/office/officeart/2018/5/layout/IconCircleLabelList"/>
    <dgm:cxn modelId="{FACE0AC0-D0E3-44BB-B891-0D2797ACA93A}" type="presParOf" srcId="{5A6A4CF7-3497-4D3D-8076-4C35177E0369}" destId="{5F6573D8-D4F8-4963-9A08-420867845CC7}" srcOrd="0" destOrd="0" presId="urn:microsoft.com/office/officeart/2018/5/layout/IconCircleLabelList"/>
    <dgm:cxn modelId="{FBFCF32A-4793-486F-9B4D-08EF37CCA99A}" type="presParOf" srcId="{5A6A4CF7-3497-4D3D-8076-4C35177E0369}" destId="{DDA0A232-54B0-496F-9327-CB52273C02F5}" srcOrd="1" destOrd="0" presId="urn:microsoft.com/office/officeart/2018/5/layout/IconCircleLabelList"/>
    <dgm:cxn modelId="{8FEF439D-CE5F-4210-B2DE-51C05D6B493F}" type="presParOf" srcId="{5A6A4CF7-3497-4D3D-8076-4C35177E0369}" destId="{9FA7543B-1D91-4738-A4AA-B74B09934C81}" srcOrd="2" destOrd="0" presId="urn:microsoft.com/office/officeart/2018/5/layout/IconCircleLabelList"/>
    <dgm:cxn modelId="{78D39002-925D-4010-B4FC-E870136E0FA0}" type="presParOf" srcId="{5A6A4CF7-3497-4D3D-8076-4C35177E0369}" destId="{D955F60A-B223-4D25-A14C-AB74F5B10C12}" srcOrd="3" destOrd="0" presId="urn:microsoft.com/office/officeart/2018/5/layout/IconCircleLabelList"/>
    <dgm:cxn modelId="{32036F8F-2031-466D-8A3E-E65555FA5DB9}" type="presParOf" srcId="{578F3303-2828-486B-8304-53649DBA3B27}" destId="{A67EC85C-8CBE-4BC3-BAA5-6794A2374D3A}" srcOrd="1" destOrd="0" presId="urn:microsoft.com/office/officeart/2018/5/layout/IconCircleLabelList"/>
    <dgm:cxn modelId="{D05F8137-088F-4851-AFD1-41E96F359234}" type="presParOf" srcId="{578F3303-2828-486B-8304-53649DBA3B27}" destId="{9FC40CDD-20DE-48C5-9530-F7A5E23D8E8E}" srcOrd="2" destOrd="0" presId="urn:microsoft.com/office/officeart/2018/5/layout/IconCircleLabelList"/>
    <dgm:cxn modelId="{CCC31B41-CE2C-4B4E-8C71-EAF0937CE213}" type="presParOf" srcId="{9FC40CDD-20DE-48C5-9530-F7A5E23D8E8E}" destId="{BA3C1B67-86AD-4841-AED8-BF001364117A}" srcOrd="0" destOrd="0" presId="urn:microsoft.com/office/officeart/2018/5/layout/IconCircleLabelList"/>
    <dgm:cxn modelId="{F22CCEB6-D12E-456B-B820-0776777CC177}" type="presParOf" srcId="{9FC40CDD-20DE-48C5-9530-F7A5E23D8E8E}" destId="{64C03581-E462-4B0B-9DEE-31FC58E053B4}" srcOrd="1" destOrd="0" presId="urn:microsoft.com/office/officeart/2018/5/layout/IconCircleLabelList"/>
    <dgm:cxn modelId="{53C9ED78-A370-436B-BE4B-054F0BA0CA8B}" type="presParOf" srcId="{9FC40CDD-20DE-48C5-9530-F7A5E23D8E8E}" destId="{6BFF87FE-3134-4603-9B35-9C549AE71789}" srcOrd="2" destOrd="0" presId="urn:microsoft.com/office/officeart/2018/5/layout/IconCircleLabelList"/>
    <dgm:cxn modelId="{7C414924-3A0C-4026-B264-7F8AB3668C2C}" type="presParOf" srcId="{9FC40CDD-20DE-48C5-9530-F7A5E23D8E8E}" destId="{9AA1824E-353E-49EB-8F78-7EDCB749FEDA}" srcOrd="3" destOrd="0" presId="urn:microsoft.com/office/officeart/2018/5/layout/IconCircleLabelList"/>
    <dgm:cxn modelId="{211B5894-C886-4AE7-AAEC-08181786F4CD}" type="presParOf" srcId="{578F3303-2828-486B-8304-53649DBA3B27}" destId="{E352A836-F474-49AC-897D-2CC2F53CAF72}" srcOrd="3" destOrd="0" presId="urn:microsoft.com/office/officeart/2018/5/layout/IconCircleLabelList"/>
    <dgm:cxn modelId="{F43924CB-75B6-4738-B6CD-DDD3B439BC20}" type="presParOf" srcId="{578F3303-2828-486B-8304-53649DBA3B27}" destId="{0C2BD2C3-E0CF-4844-8CC0-A4F883292608}" srcOrd="4" destOrd="0" presId="urn:microsoft.com/office/officeart/2018/5/layout/IconCircleLabelList"/>
    <dgm:cxn modelId="{107FADA8-C156-4AC0-AB7D-0DDD07586DB6}" type="presParOf" srcId="{0C2BD2C3-E0CF-4844-8CC0-A4F883292608}" destId="{FBE6A64A-5402-435A-953E-B18515046B46}" srcOrd="0" destOrd="0" presId="urn:microsoft.com/office/officeart/2018/5/layout/IconCircleLabelList"/>
    <dgm:cxn modelId="{2CDBA73E-7AD1-43AB-88C1-5EF7640F0CA7}" type="presParOf" srcId="{0C2BD2C3-E0CF-4844-8CC0-A4F883292608}" destId="{32F52738-661A-4290-A693-F7704580198F}" srcOrd="1" destOrd="0" presId="urn:microsoft.com/office/officeart/2018/5/layout/IconCircleLabelList"/>
    <dgm:cxn modelId="{D27BFC18-754E-4A5B-94F1-94A5CBDE0A9B}" type="presParOf" srcId="{0C2BD2C3-E0CF-4844-8CC0-A4F883292608}" destId="{7E07FCFF-E024-4F5F-A0D5-BA1F95B3F0F4}" srcOrd="2" destOrd="0" presId="urn:microsoft.com/office/officeart/2018/5/layout/IconCircleLabelList"/>
    <dgm:cxn modelId="{E01436FB-D11B-452A-8B49-F80C0EBB4CDD}" type="presParOf" srcId="{0C2BD2C3-E0CF-4844-8CC0-A4F883292608}" destId="{5F6F99D2-5AC3-4BBE-A86F-4326A9741DC8}" srcOrd="3" destOrd="0" presId="urn:microsoft.com/office/officeart/2018/5/layout/IconCircleLabelList"/>
    <dgm:cxn modelId="{BA4B15A7-D28E-4813-BB63-0D0722E31DAA}" type="presParOf" srcId="{578F3303-2828-486B-8304-53649DBA3B27}" destId="{E62D20F2-6648-43B4-850D-E2612082981D}" srcOrd="5" destOrd="0" presId="urn:microsoft.com/office/officeart/2018/5/layout/IconCircleLabelList"/>
    <dgm:cxn modelId="{FF3FCEA1-ADBD-431A-89F7-45945EA3F874}" type="presParOf" srcId="{578F3303-2828-486B-8304-53649DBA3B27}" destId="{DCEB6D04-C5D7-4228-B99F-35E0C3DCA474}" srcOrd="6" destOrd="0" presId="urn:microsoft.com/office/officeart/2018/5/layout/IconCircleLabelList"/>
    <dgm:cxn modelId="{D3AB38D5-89CD-4BB6-817C-7B0C9607BFF0}" type="presParOf" srcId="{DCEB6D04-C5D7-4228-B99F-35E0C3DCA474}" destId="{2DEAC699-4F45-4A40-B154-4BE542DA9A01}" srcOrd="0" destOrd="0" presId="urn:microsoft.com/office/officeart/2018/5/layout/IconCircleLabelList"/>
    <dgm:cxn modelId="{1FF4F904-A7F3-49BD-B293-786CA4CB5195}" type="presParOf" srcId="{DCEB6D04-C5D7-4228-B99F-35E0C3DCA474}" destId="{D338A0D6-679B-4AE6-80CC-E728176B031D}" srcOrd="1" destOrd="0" presId="urn:microsoft.com/office/officeart/2018/5/layout/IconCircleLabelList"/>
    <dgm:cxn modelId="{F7BB1BE6-219B-4C88-B665-2CC04F728BE4}" type="presParOf" srcId="{DCEB6D04-C5D7-4228-B99F-35E0C3DCA474}" destId="{595C554B-CF93-43C2-81A1-4BEF141077A1}" srcOrd="2" destOrd="0" presId="urn:microsoft.com/office/officeart/2018/5/layout/IconCircleLabelList"/>
    <dgm:cxn modelId="{535890E5-41FE-4275-9788-6612890EF7C7}" type="presParOf" srcId="{DCEB6D04-C5D7-4228-B99F-35E0C3DCA474}" destId="{C1E4C9AE-E1F7-4D0B-B96B-D6375E4D0A3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D0159-996D-45E1-B164-F9E84C9E7303}">
      <dsp:nvSpPr>
        <dsp:cNvPr id="0" name=""/>
        <dsp:cNvSpPr/>
      </dsp:nvSpPr>
      <dsp:spPr>
        <a:xfrm>
          <a:off x="3591" y="71222"/>
          <a:ext cx="1944309" cy="11665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badi Extra Light" panose="020B0204020104020204" pitchFamily="34" charset="0"/>
            </a:rPr>
            <a:t>JIMS Access</a:t>
          </a:r>
        </a:p>
      </dsp:txBody>
      <dsp:txXfrm>
        <a:off x="3591" y="71222"/>
        <a:ext cx="1944309" cy="1166585"/>
      </dsp:txXfrm>
    </dsp:sp>
    <dsp:sp modelId="{526BB083-7C64-4FA4-A80C-DA79F584FB80}">
      <dsp:nvSpPr>
        <dsp:cNvPr id="0" name=""/>
        <dsp:cNvSpPr/>
      </dsp:nvSpPr>
      <dsp:spPr>
        <a:xfrm>
          <a:off x="2142332" y="71222"/>
          <a:ext cx="1944309" cy="116658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badi Extra Light" panose="020B0204020104020204" pitchFamily="34" charset="0"/>
            </a:rPr>
            <a:t>PC and Email</a:t>
          </a:r>
        </a:p>
      </dsp:txBody>
      <dsp:txXfrm>
        <a:off x="2142332" y="71222"/>
        <a:ext cx="1944309" cy="1166585"/>
      </dsp:txXfrm>
    </dsp:sp>
    <dsp:sp modelId="{DF177FD8-43D8-40A5-81AF-DA4B5C358084}">
      <dsp:nvSpPr>
        <dsp:cNvPr id="0" name=""/>
        <dsp:cNvSpPr/>
      </dsp:nvSpPr>
      <dsp:spPr>
        <a:xfrm>
          <a:off x="4281073" y="71222"/>
          <a:ext cx="1944309" cy="116658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badi Extra Light" panose="020B0204020104020204" pitchFamily="34" charset="0"/>
            </a:rPr>
            <a:t>Kronos</a:t>
          </a:r>
        </a:p>
      </dsp:txBody>
      <dsp:txXfrm>
        <a:off x="4281073" y="71222"/>
        <a:ext cx="1944309" cy="1166585"/>
      </dsp:txXfrm>
    </dsp:sp>
    <dsp:sp modelId="{C210F439-36FB-4DBB-8C3A-89B5F7488B17}">
      <dsp:nvSpPr>
        <dsp:cNvPr id="0" name=""/>
        <dsp:cNvSpPr/>
      </dsp:nvSpPr>
      <dsp:spPr>
        <a:xfrm>
          <a:off x="6419813" y="71222"/>
          <a:ext cx="1944309" cy="11665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badi Extra Light" panose="020B0204020104020204" pitchFamily="34" charset="0"/>
            </a:rPr>
            <a:t>LMS</a:t>
          </a:r>
        </a:p>
      </dsp:txBody>
      <dsp:txXfrm>
        <a:off x="6419813" y="71222"/>
        <a:ext cx="1944309" cy="1166585"/>
      </dsp:txXfrm>
    </dsp:sp>
    <dsp:sp modelId="{829E1B14-0D56-4CC8-8703-4C8FFA01500D}">
      <dsp:nvSpPr>
        <dsp:cNvPr id="0" name=""/>
        <dsp:cNvSpPr/>
      </dsp:nvSpPr>
      <dsp:spPr>
        <a:xfrm>
          <a:off x="8558554" y="71222"/>
          <a:ext cx="1944309" cy="116658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badi Extra Light" panose="020B0204020104020204" pitchFamily="34" charset="0"/>
            </a:rPr>
            <a:t>People Soft</a:t>
          </a:r>
        </a:p>
      </dsp:txBody>
      <dsp:txXfrm>
        <a:off x="8558554" y="71222"/>
        <a:ext cx="1944309" cy="1166585"/>
      </dsp:txXfrm>
    </dsp:sp>
    <dsp:sp modelId="{BD3E492F-9CAB-4040-BE49-A38F21F14CFD}">
      <dsp:nvSpPr>
        <dsp:cNvPr id="0" name=""/>
        <dsp:cNvSpPr/>
      </dsp:nvSpPr>
      <dsp:spPr>
        <a:xfrm>
          <a:off x="1072961" y="1432239"/>
          <a:ext cx="1944309" cy="11665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badi Extra Light" panose="020B0204020104020204" pitchFamily="34" charset="0"/>
            </a:rPr>
            <a:t>IPD Employee Data Sheet</a:t>
          </a:r>
        </a:p>
      </dsp:txBody>
      <dsp:txXfrm>
        <a:off x="1072961" y="1432239"/>
        <a:ext cx="1944309" cy="1166585"/>
      </dsp:txXfrm>
    </dsp:sp>
    <dsp:sp modelId="{DC60C25C-2913-44FF-8C4C-2155B32AE513}">
      <dsp:nvSpPr>
        <dsp:cNvPr id="0" name=""/>
        <dsp:cNvSpPr/>
      </dsp:nvSpPr>
      <dsp:spPr>
        <a:xfrm>
          <a:off x="3211702" y="1432239"/>
          <a:ext cx="1944309" cy="116658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badi Extra Light" panose="020B0204020104020204" pitchFamily="34" charset="0"/>
            </a:rPr>
            <a:t>Contact Log</a:t>
          </a:r>
        </a:p>
      </dsp:txBody>
      <dsp:txXfrm>
        <a:off x="3211702" y="1432239"/>
        <a:ext cx="1944309" cy="1166585"/>
      </dsp:txXfrm>
    </dsp:sp>
    <dsp:sp modelId="{A5FF8621-6B82-4187-9281-8B6AC6065EE7}">
      <dsp:nvSpPr>
        <dsp:cNvPr id="0" name=""/>
        <dsp:cNvSpPr/>
      </dsp:nvSpPr>
      <dsp:spPr>
        <a:xfrm>
          <a:off x="5350443" y="1432239"/>
          <a:ext cx="1944309" cy="116658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badi Extra Light" panose="020B0204020104020204" pitchFamily="34" charset="0"/>
            </a:rPr>
            <a:t>Facility Access</a:t>
          </a:r>
        </a:p>
      </dsp:txBody>
      <dsp:txXfrm>
        <a:off x="5350443" y="1432239"/>
        <a:ext cx="1944309" cy="1166585"/>
      </dsp:txXfrm>
    </dsp:sp>
    <dsp:sp modelId="{2B372816-A965-4B25-A11B-A4BF3FC90A89}">
      <dsp:nvSpPr>
        <dsp:cNvPr id="0" name=""/>
        <dsp:cNvSpPr/>
      </dsp:nvSpPr>
      <dsp:spPr>
        <a:xfrm>
          <a:off x="7489184" y="1432239"/>
          <a:ext cx="1944309" cy="11665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badi Extra Light" panose="020B0204020104020204" pitchFamily="34" charset="0"/>
            </a:rPr>
            <a:t>Com 10 / Com 11</a:t>
          </a:r>
        </a:p>
      </dsp:txBody>
      <dsp:txXfrm>
        <a:off x="7489184" y="1432239"/>
        <a:ext cx="1944309" cy="11665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E4C8F1-D151-4FF4-84E5-0DB9F20F8649}">
      <dsp:nvSpPr>
        <dsp:cNvPr id="0" name=""/>
        <dsp:cNvSpPr/>
      </dsp:nvSpPr>
      <dsp:spPr>
        <a:xfrm>
          <a:off x="3590267" y="883545"/>
          <a:ext cx="185451" cy="8124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2455"/>
              </a:lnTo>
              <a:lnTo>
                <a:pt x="185451" y="8124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3E013-3D35-4715-98AB-02A0810F81EB}">
      <dsp:nvSpPr>
        <dsp:cNvPr id="0" name=""/>
        <dsp:cNvSpPr/>
      </dsp:nvSpPr>
      <dsp:spPr>
        <a:xfrm>
          <a:off x="3404815" y="883545"/>
          <a:ext cx="185451" cy="812455"/>
        </a:xfrm>
        <a:custGeom>
          <a:avLst/>
          <a:gdLst/>
          <a:ahLst/>
          <a:cxnLst/>
          <a:rect l="0" t="0" r="0" b="0"/>
          <a:pathLst>
            <a:path>
              <a:moveTo>
                <a:pt x="185451" y="0"/>
              </a:moveTo>
              <a:lnTo>
                <a:pt x="185451" y="812455"/>
              </a:lnTo>
              <a:lnTo>
                <a:pt x="0" y="8124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65CFA5-F0CF-4E0B-8C9E-C937B64B3575}">
      <dsp:nvSpPr>
        <dsp:cNvPr id="0" name=""/>
        <dsp:cNvSpPr/>
      </dsp:nvSpPr>
      <dsp:spPr>
        <a:xfrm>
          <a:off x="3590267" y="883545"/>
          <a:ext cx="2137111" cy="1624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9459"/>
              </a:lnTo>
              <a:lnTo>
                <a:pt x="2137111" y="1439459"/>
              </a:lnTo>
              <a:lnTo>
                <a:pt x="2137111" y="16249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5FDF30-BB63-45EC-9001-3ECAB1D52E5C}">
      <dsp:nvSpPr>
        <dsp:cNvPr id="0" name=""/>
        <dsp:cNvSpPr/>
      </dsp:nvSpPr>
      <dsp:spPr>
        <a:xfrm>
          <a:off x="3544547" y="883545"/>
          <a:ext cx="91440" cy="16249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249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474465-B312-4D0C-A95A-6E17871A5E75}">
      <dsp:nvSpPr>
        <dsp:cNvPr id="0" name=""/>
        <dsp:cNvSpPr/>
      </dsp:nvSpPr>
      <dsp:spPr>
        <a:xfrm>
          <a:off x="1453155" y="883545"/>
          <a:ext cx="2137111" cy="1624911"/>
        </a:xfrm>
        <a:custGeom>
          <a:avLst/>
          <a:gdLst/>
          <a:ahLst/>
          <a:cxnLst/>
          <a:rect l="0" t="0" r="0" b="0"/>
          <a:pathLst>
            <a:path>
              <a:moveTo>
                <a:pt x="2137111" y="0"/>
              </a:moveTo>
              <a:lnTo>
                <a:pt x="2137111" y="1439459"/>
              </a:lnTo>
              <a:lnTo>
                <a:pt x="0" y="1439459"/>
              </a:lnTo>
              <a:lnTo>
                <a:pt x="0" y="16249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B7079F-DC46-4110-AA82-A4BB2DFA6B58}">
      <dsp:nvSpPr>
        <dsp:cNvPr id="0" name=""/>
        <dsp:cNvSpPr/>
      </dsp:nvSpPr>
      <dsp:spPr>
        <a:xfrm>
          <a:off x="2707163" y="441"/>
          <a:ext cx="1766208" cy="8831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4233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</a:rPr>
            <a:t>Anthony Ray Sheriff </a:t>
          </a:r>
        </a:p>
      </dsp:txBody>
      <dsp:txXfrm>
        <a:off x="2707163" y="441"/>
        <a:ext cx="1766208" cy="883104"/>
      </dsp:txXfrm>
    </dsp:sp>
    <dsp:sp modelId="{68083CCE-D622-4768-B1F3-9678F1BB770E}">
      <dsp:nvSpPr>
        <dsp:cNvPr id="0" name=""/>
        <dsp:cNvSpPr/>
      </dsp:nvSpPr>
      <dsp:spPr>
        <a:xfrm>
          <a:off x="2795473" y="88751"/>
          <a:ext cx="529862" cy="70648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3DEE2E-8B6D-49A4-93F2-C0F30B6528F1}">
      <dsp:nvSpPr>
        <dsp:cNvPr id="0" name=""/>
        <dsp:cNvSpPr/>
      </dsp:nvSpPr>
      <dsp:spPr>
        <a:xfrm>
          <a:off x="570051" y="2508457"/>
          <a:ext cx="1766208" cy="8831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4233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" panose="020F0502020204030204" pitchFamily="34" charset="0"/>
            </a:rPr>
            <a:t>Rich Williams</a:t>
          </a:r>
          <a:endParaRPr lang="en-US" sz="1400" b="1" kern="1200" dirty="0">
            <a:latin typeface="Calibri" panose="020F050202020403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</a:rPr>
            <a:t>Commander</a:t>
          </a:r>
        </a:p>
      </dsp:txBody>
      <dsp:txXfrm>
        <a:off x="570051" y="2508457"/>
        <a:ext cx="1766208" cy="883104"/>
      </dsp:txXfrm>
    </dsp:sp>
    <dsp:sp modelId="{3FABE3E9-0178-4D0E-8708-68082DD327B4}">
      <dsp:nvSpPr>
        <dsp:cNvPr id="0" name=""/>
        <dsp:cNvSpPr/>
      </dsp:nvSpPr>
      <dsp:spPr>
        <a:xfrm>
          <a:off x="658361" y="2596767"/>
          <a:ext cx="529862" cy="70648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49F780-10AF-4B49-815A-0AEA0170EB1E}">
      <dsp:nvSpPr>
        <dsp:cNvPr id="0" name=""/>
        <dsp:cNvSpPr/>
      </dsp:nvSpPr>
      <dsp:spPr>
        <a:xfrm>
          <a:off x="2707163" y="2508457"/>
          <a:ext cx="1766208" cy="8831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4233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</a:rPr>
            <a:t>Charles </a:t>
          </a:r>
          <a:r>
            <a:rPr lang="en-US" sz="1400" b="1" kern="1200" dirty="0" err="1">
              <a:latin typeface="Calibri" panose="020F0502020204030204" pitchFamily="34" charset="0"/>
            </a:rPr>
            <a:t>Cinnamo</a:t>
          </a:r>
          <a:endParaRPr lang="en-US" sz="1400" b="1" kern="1200" dirty="0">
            <a:latin typeface="Calibri" panose="020F050202020403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</a:rPr>
            <a:t>Commander</a:t>
          </a:r>
        </a:p>
      </dsp:txBody>
      <dsp:txXfrm>
        <a:off x="2707163" y="2508457"/>
        <a:ext cx="1766208" cy="883104"/>
      </dsp:txXfrm>
    </dsp:sp>
    <dsp:sp modelId="{1314A6F3-971B-46A3-971B-2CFB91E9DA8B}">
      <dsp:nvSpPr>
        <dsp:cNvPr id="0" name=""/>
        <dsp:cNvSpPr/>
      </dsp:nvSpPr>
      <dsp:spPr>
        <a:xfrm>
          <a:off x="2795473" y="2596767"/>
          <a:ext cx="529862" cy="706483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C91C0-CC9C-48F9-BE64-D69A78992B2A}">
      <dsp:nvSpPr>
        <dsp:cNvPr id="0" name=""/>
        <dsp:cNvSpPr/>
      </dsp:nvSpPr>
      <dsp:spPr>
        <a:xfrm>
          <a:off x="4844275" y="2508457"/>
          <a:ext cx="1766208" cy="8831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4233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</a:rPr>
            <a:t>Christopher Buchanan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</a:rPr>
            <a:t>Commander</a:t>
          </a:r>
        </a:p>
      </dsp:txBody>
      <dsp:txXfrm>
        <a:off x="4844275" y="2508457"/>
        <a:ext cx="1766208" cy="883104"/>
      </dsp:txXfrm>
    </dsp:sp>
    <dsp:sp modelId="{E70CDA33-7EC7-4734-B0FE-C8075138C497}">
      <dsp:nvSpPr>
        <dsp:cNvPr id="0" name=""/>
        <dsp:cNvSpPr/>
      </dsp:nvSpPr>
      <dsp:spPr>
        <a:xfrm>
          <a:off x="4932585" y="2596767"/>
          <a:ext cx="529862" cy="706483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278AD-3BE7-415D-9AAB-698A46BF72C3}">
      <dsp:nvSpPr>
        <dsp:cNvPr id="0" name=""/>
        <dsp:cNvSpPr/>
      </dsp:nvSpPr>
      <dsp:spPr>
        <a:xfrm>
          <a:off x="1638607" y="1254449"/>
          <a:ext cx="1766208" cy="8831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4233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</a:rPr>
            <a:t>Kelly Martinez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</a:rPr>
            <a:t>Undersheriff</a:t>
          </a:r>
        </a:p>
      </dsp:txBody>
      <dsp:txXfrm>
        <a:off x="1638607" y="1254449"/>
        <a:ext cx="1766208" cy="883104"/>
      </dsp:txXfrm>
    </dsp:sp>
    <dsp:sp modelId="{4F4CC5DC-99E5-472D-A75D-0C7DCA51306C}">
      <dsp:nvSpPr>
        <dsp:cNvPr id="0" name=""/>
        <dsp:cNvSpPr/>
      </dsp:nvSpPr>
      <dsp:spPr>
        <a:xfrm>
          <a:off x="1726917" y="1342759"/>
          <a:ext cx="529862" cy="706483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0A1301-57DE-44D7-9744-283769BDC452}">
      <dsp:nvSpPr>
        <dsp:cNvPr id="0" name=""/>
        <dsp:cNvSpPr/>
      </dsp:nvSpPr>
      <dsp:spPr>
        <a:xfrm>
          <a:off x="3775719" y="1254449"/>
          <a:ext cx="1766208" cy="8831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4233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</a:rPr>
            <a:t>Theresa Adams-</a:t>
          </a:r>
          <a:r>
            <a:rPr lang="en-US" sz="1400" b="1" kern="1200" dirty="0" err="1">
              <a:latin typeface="Calibri" panose="020F0502020204030204" pitchFamily="34" charset="0"/>
            </a:rPr>
            <a:t>Hydar</a:t>
          </a:r>
          <a:endParaRPr lang="en-US" sz="1400" b="1" kern="1200" dirty="0">
            <a:latin typeface="Calibri" panose="020F050202020403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</a:rPr>
            <a:t>Assistant Sheriff</a:t>
          </a:r>
        </a:p>
      </dsp:txBody>
      <dsp:txXfrm>
        <a:off x="3775719" y="1254449"/>
        <a:ext cx="1766208" cy="883104"/>
      </dsp:txXfrm>
    </dsp:sp>
    <dsp:sp modelId="{74C115B4-4730-4D7D-A24D-BAD5F8B2B826}">
      <dsp:nvSpPr>
        <dsp:cNvPr id="0" name=""/>
        <dsp:cNvSpPr/>
      </dsp:nvSpPr>
      <dsp:spPr>
        <a:xfrm>
          <a:off x="3864029" y="1342759"/>
          <a:ext cx="529862" cy="706483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FD65E-1E99-4598-BF2C-769A1BDEC2DC}">
      <dsp:nvSpPr>
        <dsp:cNvPr id="0" name=""/>
        <dsp:cNvSpPr/>
      </dsp:nvSpPr>
      <dsp:spPr>
        <a:xfrm>
          <a:off x="3586" y="663887"/>
          <a:ext cx="1605791" cy="8028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4812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</a:rPr>
            <a:t>Carl Darnell</a:t>
          </a:r>
          <a:endParaRPr lang="en-US" sz="1200" b="0" kern="1200" dirty="0">
            <a:latin typeface="Calibri" panose="020F0502020204030204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latin typeface="Calibri" panose="020F0502020204030204" pitchFamily="34" charset="0"/>
            </a:rPr>
            <a:t>Captain – SDCJ </a:t>
          </a:r>
        </a:p>
      </dsp:txBody>
      <dsp:txXfrm>
        <a:off x="3586" y="663887"/>
        <a:ext cx="1605791" cy="802895"/>
      </dsp:txXfrm>
    </dsp:sp>
    <dsp:sp modelId="{3A2F8044-DDFF-488D-AF0E-FF959854E547}">
      <dsp:nvSpPr>
        <dsp:cNvPr id="0" name=""/>
        <dsp:cNvSpPr/>
      </dsp:nvSpPr>
      <dsp:spPr>
        <a:xfrm>
          <a:off x="83876" y="744176"/>
          <a:ext cx="481737" cy="642316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70B5C7-9387-49A7-A3C6-A05B307EBDDD}">
      <dsp:nvSpPr>
        <dsp:cNvPr id="0" name=""/>
        <dsp:cNvSpPr/>
      </dsp:nvSpPr>
      <dsp:spPr>
        <a:xfrm>
          <a:off x="1946594" y="663887"/>
          <a:ext cx="1605791" cy="8028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4812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latin typeface="Calibri" panose="020F0502020204030204" pitchFamily="34" charset="0"/>
            </a:rPr>
            <a:t>Gloria Soto-Meza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latin typeface="Calibri" panose="020F0502020204030204" pitchFamily="34" charset="0"/>
            </a:rPr>
            <a:t>Captain – GBDF </a:t>
          </a:r>
          <a:endParaRPr lang="en-US" sz="1200" b="1" kern="1200" dirty="0">
            <a:latin typeface="Calibri" panose="020F0502020204030204" pitchFamily="34" charset="0"/>
          </a:endParaRPr>
        </a:p>
      </dsp:txBody>
      <dsp:txXfrm>
        <a:off x="1946594" y="663887"/>
        <a:ext cx="1605791" cy="802895"/>
      </dsp:txXfrm>
    </dsp:sp>
    <dsp:sp modelId="{3E41DCDA-AA24-4640-B957-95D789F76FE2}">
      <dsp:nvSpPr>
        <dsp:cNvPr id="0" name=""/>
        <dsp:cNvSpPr/>
      </dsp:nvSpPr>
      <dsp:spPr>
        <a:xfrm>
          <a:off x="2026883" y="744176"/>
          <a:ext cx="481737" cy="642316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D23FB4-65BA-4B53-AAD3-6B900678853C}">
      <dsp:nvSpPr>
        <dsp:cNvPr id="0" name=""/>
        <dsp:cNvSpPr/>
      </dsp:nvSpPr>
      <dsp:spPr>
        <a:xfrm>
          <a:off x="3889601" y="663887"/>
          <a:ext cx="1605791" cy="8028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4812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latin typeface="Calibri" panose="020F0502020204030204" pitchFamily="34" charset="0"/>
            </a:rPr>
            <a:t>Rodrick Smith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latin typeface="Calibri" panose="020F0502020204030204" pitchFamily="34" charset="0"/>
            </a:rPr>
            <a:t>Captain – LCDRF </a:t>
          </a:r>
          <a:endParaRPr lang="en-US" sz="1200" b="1" kern="1200" dirty="0">
            <a:latin typeface="Calibri" panose="020F0502020204030204" pitchFamily="34" charset="0"/>
          </a:endParaRPr>
        </a:p>
      </dsp:txBody>
      <dsp:txXfrm>
        <a:off x="3889601" y="663887"/>
        <a:ext cx="1605791" cy="802895"/>
      </dsp:txXfrm>
    </dsp:sp>
    <dsp:sp modelId="{530EDCB5-EEF4-4E19-AD34-4F0749850584}">
      <dsp:nvSpPr>
        <dsp:cNvPr id="0" name=""/>
        <dsp:cNvSpPr/>
      </dsp:nvSpPr>
      <dsp:spPr>
        <a:xfrm>
          <a:off x="3969891" y="744176"/>
          <a:ext cx="481737" cy="642316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5DD6D3-73A3-4B88-99A3-6E5DB024B451}">
      <dsp:nvSpPr>
        <dsp:cNvPr id="0" name=""/>
        <dsp:cNvSpPr/>
      </dsp:nvSpPr>
      <dsp:spPr>
        <a:xfrm>
          <a:off x="5832609" y="663887"/>
          <a:ext cx="1605791" cy="8028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4812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latin typeface="Calibri" panose="020F0502020204030204" pitchFamily="34" charset="0"/>
            </a:rPr>
            <a:t>Dody</a:t>
          </a:r>
          <a:r>
            <a:rPr lang="en-US" sz="1200" b="1" kern="1200" dirty="0">
              <a:latin typeface="Calibri" panose="020F0502020204030204" pitchFamily="34" charset="0"/>
            </a:rPr>
            <a:t> Patterson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Captain - EMRF</a:t>
          </a:r>
        </a:p>
      </dsp:txBody>
      <dsp:txXfrm>
        <a:off x="5832609" y="663887"/>
        <a:ext cx="1605791" cy="802895"/>
      </dsp:txXfrm>
    </dsp:sp>
    <dsp:sp modelId="{4E4F5F79-3DD7-4DB8-BD13-72048331659A}">
      <dsp:nvSpPr>
        <dsp:cNvPr id="0" name=""/>
        <dsp:cNvSpPr/>
      </dsp:nvSpPr>
      <dsp:spPr>
        <a:xfrm>
          <a:off x="5912898" y="744176"/>
          <a:ext cx="481737" cy="642316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236B1-25BB-4BB2-89B4-DED7EA99E6C0}">
      <dsp:nvSpPr>
        <dsp:cNvPr id="0" name=""/>
        <dsp:cNvSpPr/>
      </dsp:nvSpPr>
      <dsp:spPr>
        <a:xfrm>
          <a:off x="7775616" y="663887"/>
          <a:ext cx="1605791" cy="8028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4812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" panose="020F0502020204030204" pitchFamily="34" charset="0"/>
            </a:rPr>
            <a:t>Sonia Manning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Captain - VDF</a:t>
          </a:r>
        </a:p>
      </dsp:txBody>
      <dsp:txXfrm>
        <a:off x="7775616" y="663887"/>
        <a:ext cx="1605791" cy="802895"/>
      </dsp:txXfrm>
    </dsp:sp>
    <dsp:sp modelId="{05CF7F7F-F28E-458B-83D1-19143594928B}">
      <dsp:nvSpPr>
        <dsp:cNvPr id="0" name=""/>
        <dsp:cNvSpPr/>
      </dsp:nvSpPr>
      <dsp:spPr>
        <a:xfrm>
          <a:off x="7855906" y="744176"/>
          <a:ext cx="481737" cy="642316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CE9B1-F716-4578-B26B-1BCB13C9AF0C}">
      <dsp:nvSpPr>
        <dsp:cNvPr id="0" name=""/>
        <dsp:cNvSpPr/>
      </dsp:nvSpPr>
      <dsp:spPr>
        <a:xfrm>
          <a:off x="9718624" y="663887"/>
          <a:ext cx="1605791" cy="8028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4812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Calibri" panose="020F0502020204030204" pitchFamily="34" charset="0"/>
            </a:rPr>
            <a:t>Kelly Buchanan</a:t>
          </a:r>
          <a:endParaRPr lang="en-US" sz="1200" b="1" kern="1200" dirty="0">
            <a:latin typeface="Calibri" panose="020F0502020204030204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Lieutenant - SBDF</a:t>
          </a:r>
        </a:p>
      </dsp:txBody>
      <dsp:txXfrm>
        <a:off x="9718624" y="663887"/>
        <a:ext cx="1605791" cy="802895"/>
      </dsp:txXfrm>
    </dsp:sp>
    <dsp:sp modelId="{7F23C6C6-EC0C-4CF5-ADFE-6F7FF48C0E8E}">
      <dsp:nvSpPr>
        <dsp:cNvPr id="0" name=""/>
        <dsp:cNvSpPr/>
      </dsp:nvSpPr>
      <dsp:spPr>
        <a:xfrm>
          <a:off x="9798913" y="744176"/>
          <a:ext cx="481737" cy="642316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3E013-3D35-4715-98AB-02A0810F81EB}">
      <dsp:nvSpPr>
        <dsp:cNvPr id="0" name=""/>
        <dsp:cNvSpPr/>
      </dsp:nvSpPr>
      <dsp:spPr>
        <a:xfrm>
          <a:off x="5579088" y="1265161"/>
          <a:ext cx="171176" cy="749913"/>
        </a:xfrm>
        <a:custGeom>
          <a:avLst/>
          <a:gdLst/>
          <a:ahLst/>
          <a:cxnLst/>
          <a:rect l="0" t="0" r="0" b="0"/>
          <a:pathLst>
            <a:path>
              <a:moveTo>
                <a:pt x="171176" y="0"/>
              </a:moveTo>
              <a:lnTo>
                <a:pt x="171176" y="749913"/>
              </a:lnTo>
              <a:lnTo>
                <a:pt x="0" y="749913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3B769A-43F1-4875-9F66-1282F3DB397C}">
      <dsp:nvSpPr>
        <dsp:cNvPr id="0" name=""/>
        <dsp:cNvSpPr/>
      </dsp:nvSpPr>
      <dsp:spPr>
        <a:xfrm>
          <a:off x="5750264" y="1265161"/>
          <a:ext cx="4931499" cy="1499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8651"/>
              </a:lnTo>
              <a:lnTo>
                <a:pt x="4931499" y="1328651"/>
              </a:lnTo>
              <a:lnTo>
                <a:pt x="4931499" y="1499827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C016DA-7B51-4E7C-BF5F-2F768C3AA342}">
      <dsp:nvSpPr>
        <dsp:cNvPr id="0" name=""/>
        <dsp:cNvSpPr/>
      </dsp:nvSpPr>
      <dsp:spPr>
        <a:xfrm>
          <a:off x="5750264" y="1265161"/>
          <a:ext cx="2958899" cy="1499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8651"/>
              </a:lnTo>
              <a:lnTo>
                <a:pt x="2958899" y="1328651"/>
              </a:lnTo>
              <a:lnTo>
                <a:pt x="2958899" y="1499827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E9076F-5EEF-4EBB-9C47-70795C7FC19A}">
      <dsp:nvSpPr>
        <dsp:cNvPr id="0" name=""/>
        <dsp:cNvSpPr/>
      </dsp:nvSpPr>
      <dsp:spPr>
        <a:xfrm>
          <a:off x="5750264" y="1265161"/>
          <a:ext cx="986299" cy="1499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8651"/>
              </a:lnTo>
              <a:lnTo>
                <a:pt x="986299" y="1328651"/>
              </a:lnTo>
              <a:lnTo>
                <a:pt x="986299" y="1499827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5FDF30-BB63-45EC-9001-3ECAB1D52E5C}">
      <dsp:nvSpPr>
        <dsp:cNvPr id="0" name=""/>
        <dsp:cNvSpPr/>
      </dsp:nvSpPr>
      <dsp:spPr>
        <a:xfrm>
          <a:off x="4763964" y="1265161"/>
          <a:ext cx="986299" cy="1499827"/>
        </a:xfrm>
        <a:custGeom>
          <a:avLst/>
          <a:gdLst/>
          <a:ahLst/>
          <a:cxnLst/>
          <a:rect l="0" t="0" r="0" b="0"/>
          <a:pathLst>
            <a:path>
              <a:moveTo>
                <a:pt x="986299" y="0"/>
              </a:moveTo>
              <a:lnTo>
                <a:pt x="986299" y="1328651"/>
              </a:lnTo>
              <a:lnTo>
                <a:pt x="0" y="1328651"/>
              </a:lnTo>
              <a:lnTo>
                <a:pt x="0" y="1499827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474465-B312-4D0C-A95A-6E17871A5E75}">
      <dsp:nvSpPr>
        <dsp:cNvPr id="0" name=""/>
        <dsp:cNvSpPr/>
      </dsp:nvSpPr>
      <dsp:spPr>
        <a:xfrm>
          <a:off x="2791364" y="1265161"/>
          <a:ext cx="2958899" cy="1499827"/>
        </a:xfrm>
        <a:custGeom>
          <a:avLst/>
          <a:gdLst/>
          <a:ahLst/>
          <a:cxnLst/>
          <a:rect l="0" t="0" r="0" b="0"/>
          <a:pathLst>
            <a:path>
              <a:moveTo>
                <a:pt x="2958899" y="0"/>
              </a:moveTo>
              <a:lnTo>
                <a:pt x="2958899" y="1328651"/>
              </a:lnTo>
              <a:lnTo>
                <a:pt x="0" y="1328651"/>
              </a:lnTo>
              <a:lnTo>
                <a:pt x="0" y="1499827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40AB79-7ACD-4F02-BAF8-EE7C63AA86C8}">
      <dsp:nvSpPr>
        <dsp:cNvPr id="0" name=""/>
        <dsp:cNvSpPr/>
      </dsp:nvSpPr>
      <dsp:spPr>
        <a:xfrm>
          <a:off x="818765" y="1265161"/>
          <a:ext cx="4931499" cy="1499827"/>
        </a:xfrm>
        <a:custGeom>
          <a:avLst/>
          <a:gdLst/>
          <a:ahLst/>
          <a:cxnLst/>
          <a:rect l="0" t="0" r="0" b="0"/>
          <a:pathLst>
            <a:path>
              <a:moveTo>
                <a:pt x="4931499" y="0"/>
              </a:moveTo>
              <a:lnTo>
                <a:pt x="4931499" y="1328651"/>
              </a:lnTo>
              <a:lnTo>
                <a:pt x="0" y="1328651"/>
              </a:lnTo>
              <a:lnTo>
                <a:pt x="0" y="1499827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B7079F-DC46-4110-AA82-A4BB2DFA6B58}">
      <dsp:nvSpPr>
        <dsp:cNvPr id="0" name=""/>
        <dsp:cNvSpPr/>
      </dsp:nvSpPr>
      <dsp:spPr>
        <a:xfrm>
          <a:off x="4935140" y="450037"/>
          <a:ext cx="1630247" cy="8151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871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" panose="020F0502020204030204" pitchFamily="34" charset="0"/>
            </a:rPr>
            <a:t>Manager</a:t>
          </a:r>
        </a:p>
      </dsp:txBody>
      <dsp:txXfrm>
        <a:off x="4935140" y="450037"/>
        <a:ext cx="1630247" cy="815123"/>
      </dsp:txXfrm>
    </dsp:sp>
    <dsp:sp modelId="{68083CCE-D622-4768-B1F3-9678F1BB770E}">
      <dsp:nvSpPr>
        <dsp:cNvPr id="0" name=""/>
        <dsp:cNvSpPr/>
      </dsp:nvSpPr>
      <dsp:spPr>
        <a:xfrm>
          <a:off x="5016653" y="531550"/>
          <a:ext cx="489074" cy="652099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1429CE-060C-4792-BD29-983A99049260}">
      <dsp:nvSpPr>
        <dsp:cNvPr id="0" name=""/>
        <dsp:cNvSpPr/>
      </dsp:nvSpPr>
      <dsp:spPr>
        <a:xfrm>
          <a:off x="3641" y="2764989"/>
          <a:ext cx="1630247" cy="8151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871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" panose="020F0502020204030204" pitchFamily="34" charset="0"/>
            </a:rPr>
            <a:t>Sheriff’s Operations Supervisor - SDCJ</a:t>
          </a:r>
        </a:p>
      </dsp:txBody>
      <dsp:txXfrm>
        <a:off x="3641" y="2764989"/>
        <a:ext cx="1630247" cy="815123"/>
      </dsp:txXfrm>
    </dsp:sp>
    <dsp:sp modelId="{8A873597-A97C-47E9-A080-DCE2580FDC39}">
      <dsp:nvSpPr>
        <dsp:cNvPr id="0" name=""/>
        <dsp:cNvSpPr/>
      </dsp:nvSpPr>
      <dsp:spPr>
        <a:xfrm>
          <a:off x="85153" y="2846501"/>
          <a:ext cx="489074" cy="652099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3DEE2E-8B6D-49A4-93F2-C0F30B6528F1}">
      <dsp:nvSpPr>
        <dsp:cNvPr id="0" name=""/>
        <dsp:cNvSpPr/>
      </dsp:nvSpPr>
      <dsp:spPr>
        <a:xfrm>
          <a:off x="1976241" y="2764989"/>
          <a:ext cx="1630247" cy="8151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871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" panose="020F0502020204030204" pitchFamily="34" charset="0"/>
            </a:rPr>
            <a:t>Sheriff’s Operations Supervisor – GBDF/EMRF</a:t>
          </a:r>
        </a:p>
      </dsp:txBody>
      <dsp:txXfrm>
        <a:off x="1976241" y="2764989"/>
        <a:ext cx="1630247" cy="815123"/>
      </dsp:txXfrm>
    </dsp:sp>
    <dsp:sp modelId="{3FABE3E9-0178-4D0E-8708-68082DD327B4}">
      <dsp:nvSpPr>
        <dsp:cNvPr id="0" name=""/>
        <dsp:cNvSpPr/>
      </dsp:nvSpPr>
      <dsp:spPr>
        <a:xfrm>
          <a:off x="2057753" y="2846501"/>
          <a:ext cx="489074" cy="652099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49F780-10AF-4B49-815A-0AEA0170EB1E}">
      <dsp:nvSpPr>
        <dsp:cNvPr id="0" name=""/>
        <dsp:cNvSpPr/>
      </dsp:nvSpPr>
      <dsp:spPr>
        <a:xfrm>
          <a:off x="3948840" y="2764989"/>
          <a:ext cx="1630247" cy="8151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871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" panose="020F0502020204030204" pitchFamily="34" charset="0"/>
            </a:rPr>
            <a:t>Admin Detention’s Processing Supervisor - SBDF</a:t>
          </a:r>
        </a:p>
      </dsp:txBody>
      <dsp:txXfrm>
        <a:off x="3948840" y="2764989"/>
        <a:ext cx="1630247" cy="815123"/>
      </dsp:txXfrm>
    </dsp:sp>
    <dsp:sp modelId="{1314A6F3-971B-46A3-971B-2CFB91E9DA8B}">
      <dsp:nvSpPr>
        <dsp:cNvPr id="0" name=""/>
        <dsp:cNvSpPr/>
      </dsp:nvSpPr>
      <dsp:spPr>
        <a:xfrm>
          <a:off x="4030353" y="2846501"/>
          <a:ext cx="489074" cy="652099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3CFA94-DF96-4590-B313-D86B82207E7D}">
      <dsp:nvSpPr>
        <dsp:cNvPr id="0" name=""/>
        <dsp:cNvSpPr/>
      </dsp:nvSpPr>
      <dsp:spPr>
        <a:xfrm>
          <a:off x="5921440" y="2764989"/>
          <a:ext cx="1630247" cy="8151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871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" panose="020F0502020204030204" pitchFamily="34" charset="0"/>
            </a:rPr>
            <a:t>Sheriff’s Operations Supervisor - VDF</a:t>
          </a:r>
        </a:p>
      </dsp:txBody>
      <dsp:txXfrm>
        <a:off x="5921440" y="2764989"/>
        <a:ext cx="1630247" cy="815123"/>
      </dsp:txXfrm>
    </dsp:sp>
    <dsp:sp modelId="{81008472-645F-49F9-ACEE-3015A5BD964F}">
      <dsp:nvSpPr>
        <dsp:cNvPr id="0" name=""/>
        <dsp:cNvSpPr/>
      </dsp:nvSpPr>
      <dsp:spPr>
        <a:xfrm>
          <a:off x="6002952" y="2846501"/>
          <a:ext cx="489074" cy="652099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2A98E3-A3C9-4D27-91E1-080B91D7C4CC}">
      <dsp:nvSpPr>
        <dsp:cNvPr id="0" name=""/>
        <dsp:cNvSpPr/>
      </dsp:nvSpPr>
      <dsp:spPr>
        <a:xfrm>
          <a:off x="7894040" y="2764989"/>
          <a:ext cx="1630247" cy="8151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871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" panose="020F0502020204030204" pitchFamily="34" charset="0"/>
            </a:rPr>
            <a:t>Sheriff’s Operations Supervisor - LCDRF</a:t>
          </a:r>
        </a:p>
      </dsp:txBody>
      <dsp:txXfrm>
        <a:off x="7894040" y="2764989"/>
        <a:ext cx="1630247" cy="815123"/>
      </dsp:txXfrm>
    </dsp:sp>
    <dsp:sp modelId="{CF91C221-B25E-4138-ADBD-0F178E0ACD4D}">
      <dsp:nvSpPr>
        <dsp:cNvPr id="0" name=""/>
        <dsp:cNvSpPr/>
      </dsp:nvSpPr>
      <dsp:spPr>
        <a:xfrm>
          <a:off x="7975552" y="2846501"/>
          <a:ext cx="489074" cy="652099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A462AE-E38F-4AB5-9519-3D30B9B23496}">
      <dsp:nvSpPr>
        <dsp:cNvPr id="0" name=""/>
        <dsp:cNvSpPr/>
      </dsp:nvSpPr>
      <dsp:spPr>
        <a:xfrm>
          <a:off x="9866639" y="2764989"/>
          <a:ext cx="1630247" cy="8151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871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" panose="020F0502020204030204" pitchFamily="34" charset="0"/>
            </a:rPr>
            <a:t>Sheriff’s Operations Supervisor – Training Unit/Pre-trial</a:t>
          </a:r>
        </a:p>
      </dsp:txBody>
      <dsp:txXfrm>
        <a:off x="9866639" y="2764989"/>
        <a:ext cx="1630247" cy="815123"/>
      </dsp:txXfrm>
    </dsp:sp>
    <dsp:sp modelId="{28244D62-7CD2-4496-81A9-26BB97194A02}">
      <dsp:nvSpPr>
        <dsp:cNvPr id="0" name=""/>
        <dsp:cNvSpPr/>
      </dsp:nvSpPr>
      <dsp:spPr>
        <a:xfrm>
          <a:off x="9948152" y="2846501"/>
          <a:ext cx="489074" cy="652099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278AD-3BE7-415D-9AAB-698A46BF72C3}">
      <dsp:nvSpPr>
        <dsp:cNvPr id="0" name=""/>
        <dsp:cNvSpPr/>
      </dsp:nvSpPr>
      <dsp:spPr>
        <a:xfrm>
          <a:off x="3948840" y="1607513"/>
          <a:ext cx="1630247" cy="8151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871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" panose="020F0502020204030204" pitchFamily="34" charset="0"/>
            </a:rPr>
            <a:t>Assistant Manager</a:t>
          </a:r>
        </a:p>
      </dsp:txBody>
      <dsp:txXfrm>
        <a:off x="3948840" y="1607513"/>
        <a:ext cx="1630247" cy="815123"/>
      </dsp:txXfrm>
    </dsp:sp>
    <dsp:sp modelId="{4F4CC5DC-99E5-472D-A75D-0C7DCA51306C}">
      <dsp:nvSpPr>
        <dsp:cNvPr id="0" name=""/>
        <dsp:cNvSpPr/>
      </dsp:nvSpPr>
      <dsp:spPr>
        <a:xfrm>
          <a:off x="4030353" y="1689025"/>
          <a:ext cx="489074" cy="652099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4728BC-C24F-4BF5-BDC6-9AA06385A1AB}">
      <dsp:nvSpPr>
        <dsp:cNvPr id="0" name=""/>
        <dsp:cNvSpPr/>
      </dsp:nvSpPr>
      <dsp:spPr>
        <a:xfrm>
          <a:off x="6125221" y="1714384"/>
          <a:ext cx="1630247" cy="8151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871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" panose="020F0502020204030204" pitchFamily="34" charset="0"/>
            </a:rPr>
            <a:t>Admin. Secretary II</a:t>
          </a:r>
        </a:p>
      </dsp:txBody>
      <dsp:txXfrm>
        <a:off x="6125221" y="1714384"/>
        <a:ext cx="1630247" cy="815123"/>
      </dsp:txXfrm>
    </dsp:sp>
    <dsp:sp modelId="{13F65AA2-A8CF-47F4-A16D-F08A93933447}">
      <dsp:nvSpPr>
        <dsp:cNvPr id="0" name=""/>
        <dsp:cNvSpPr/>
      </dsp:nvSpPr>
      <dsp:spPr>
        <a:xfrm>
          <a:off x="6197994" y="1799713"/>
          <a:ext cx="489074" cy="652099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92520-F841-47C7-BCCC-A4241890BA08}">
      <dsp:nvSpPr>
        <dsp:cNvPr id="0" name=""/>
        <dsp:cNvSpPr/>
      </dsp:nvSpPr>
      <dsp:spPr>
        <a:xfrm>
          <a:off x="11120989" y="564764"/>
          <a:ext cx="91440" cy="1754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173"/>
              </a:lnTo>
              <a:lnTo>
                <a:pt x="64639" y="64173"/>
              </a:lnTo>
              <a:lnTo>
                <a:pt x="64639" y="175402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173D7-2734-4032-943A-F9CBC4AF97D6}">
      <dsp:nvSpPr>
        <dsp:cNvPr id="0" name=""/>
        <dsp:cNvSpPr/>
      </dsp:nvSpPr>
      <dsp:spPr>
        <a:xfrm>
          <a:off x="8550562" y="1910846"/>
          <a:ext cx="105931" cy="411095"/>
        </a:xfrm>
        <a:custGeom>
          <a:avLst/>
          <a:gdLst/>
          <a:ahLst/>
          <a:cxnLst/>
          <a:rect l="0" t="0" r="0" b="0"/>
          <a:pathLst>
            <a:path>
              <a:moveTo>
                <a:pt x="105931" y="0"/>
              </a:moveTo>
              <a:lnTo>
                <a:pt x="0" y="411095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27A802-33C5-478B-8C01-F048899E3130}">
      <dsp:nvSpPr>
        <dsp:cNvPr id="0" name=""/>
        <dsp:cNvSpPr/>
      </dsp:nvSpPr>
      <dsp:spPr>
        <a:xfrm>
          <a:off x="9034502" y="1238401"/>
          <a:ext cx="91440" cy="1427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785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1DDAF8-63F4-439E-BC2C-BC5F413441C4}">
      <dsp:nvSpPr>
        <dsp:cNvPr id="0" name=""/>
        <dsp:cNvSpPr/>
      </dsp:nvSpPr>
      <dsp:spPr>
        <a:xfrm>
          <a:off x="9034502" y="564764"/>
          <a:ext cx="91440" cy="14397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3977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5DB416-F8C7-4F0C-BAAD-55074DF2DD2A}">
      <dsp:nvSpPr>
        <dsp:cNvPr id="0" name=""/>
        <dsp:cNvSpPr/>
      </dsp:nvSpPr>
      <dsp:spPr>
        <a:xfrm>
          <a:off x="6587750" y="1915364"/>
          <a:ext cx="95931" cy="425629"/>
        </a:xfrm>
        <a:custGeom>
          <a:avLst/>
          <a:gdLst/>
          <a:ahLst/>
          <a:cxnLst/>
          <a:rect l="0" t="0" r="0" b="0"/>
          <a:pathLst>
            <a:path>
              <a:moveTo>
                <a:pt x="95931" y="0"/>
              </a:moveTo>
              <a:lnTo>
                <a:pt x="0" y="425629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700946-80AF-4ADD-96EF-46C30DF7EB0E}">
      <dsp:nvSpPr>
        <dsp:cNvPr id="0" name=""/>
        <dsp:cNvSpPr/>
      </dsp:nvSpPr>
      <dsp:spPr>
        <a:xfrm>
          <a:off x="7060111" y="1242802"/>
          <a:ext cx="91440" cy="1429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673"/>
              </a:lnTo>
              <a:lnTo>
                <a:pt x="47298" y="31673"/>
              </a:lnTo>
              <a:lnTo>
                <a:pt x="47298" y="142902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06044A-A9C6-4A15-8765-9F6F62AE5B6F}">
      <dsp:nvSpPr>
        <dsp:cNvPr id="0" name=""/>
        <dsp:cNvSpPr/>
      </dsp:nvSpPr>
      <dsp:spPr>
        <a:xfrm>
          <a:off x="7055450" y="564764"/>
          <a:ext cx="91440" cy="1483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150"/>
              </a:lnTo>
              <a:lnTo>
                <a:pt x="50381" y="37150"/>
              </a:lnTo>
              <a:lnTo>
                <a:pt x="50381" y="148378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8FFA21-7B57-43AA-9268-6B1D6D90C54A}">
      <dsp:nvSpPr>
        <dsp:cNvPr id="0" name=""/>
        <dsp:cNvSpPr/>
      </dsp:nvSpPr>
      <dsp:spPr>
        <a:xfrm>
          <a:off x="4622130" y="1270080"/>
          <a:ext cx="105931" cy="411926"/>
        </a:xfrm>
        <a:custGeom>
          <a:avLst/>
          <a:gdLst/>
          <a:ahLst/>
          <a:cxnLst/>
          <a:rect l="0" t="0" r="0" b="0"/>
          <a:pathLst>
            <a:path>
              <a:moveTo>
                <a:pt x="105931" y="0"/>
              </a:moveTo>
              <a:lnTo>
                <a:pt x="0" y="411926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15FE59-61E0-4492-B6F4-25F755CA8D72}">
      <dsp:nvSpPr>
        <dsp:cNvPr id="0" name=""/>
        <dsp:cNvSpPr/>
      </dsp:nvSpPr>
      <dsp:spPr>
        <a:xfrm>
          <a:off x="5106070" y="564764"/>
          <a:ext cx="91440" cy="1756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565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A24981-00E9-4F3F-B230-44BFAA271765}">
      <dsp:nvSpPr>
        <dsp:cNvPr id="0" name=""/>
        <dsp:cNvSpPr/>
      </dsp:nvSpPr>
      <dsp:spPr>
        <a:xfrm>
          <a:off x="2604509" y="1991105"/>
          <a:ext cx="105931" cy="426084"/>
        </a:xfrm>
        <a:custGeom>
          <a:avLst/>
          <a:gdLst/>
          <a:ahLst/>
          <a:cxnLst/>
          <a:rect l="0" t="0" r="0" b="0"/>
          <a:pathLst>
            <a:path>
              <a:moveTo>
                <a:pt x="105931" y="0"/>
              </a:moveTo>
              <a:lnTo>
                <a:pt x="0" y="426084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34A036-4962-4976-8751-AC3DEF25D6EE}">
      <dsp:nvSpPr>
        <dsp:cNvPr id="0" name=""/>
        <dsp:cNvSpPr/>
      </dsp:nvSpPr>
      <dsp:spPr>
        <a:xfrm>
          <a:off x="3088448" y="1279608"/>
          <a:ext cx="91440" cy="1818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1837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C796C0-211D-47B7-A5E1-A5CD31FE55BC}">
      <dsp:nvSpPr>
        <dsp:cNvPr id="0" name=""/>
        <dsp:cNvSpPr/>
      </dsp:nvSpPr>
      <dsp:spPr>
        <a:xfrm>
          <a:off x="3088448" y="564764"/>
          <a:ext cx="91440" cy="1851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5184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2EE1D7-ED9B-4CB0-A88B-7271AD497E60}">
      <dsp:nvSpPr>
        <dsp:cNvPr id="0" name=""/>
        <dsp:cNvSpPr/>
      </dsp:nvSpPr>
      <dsp:spPr>
        <a:xfrm>
          <a:off x="583603" y="1969177"/>
          <a:ext cx="115455" cy="457541"/>
        </a:xfrm>
        <a:custGeom>
          <a:avLst/>
          <a:gdLst/>
          <a:ahLst/>
          <a:cxnLst/>
          <a:rect l="0" t="0" r="0" b="0"/>
          <a:pathLst>
            <a:path>
              <a:moveTo>
                <a:pt x="115455" y="0"/>
              </a:moveTo>
              <a:lnTo>
                <a:pt x="0" y="457541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89FE85-3E39-484B-A5C1-2874B5F8E059}">
      <dsp:nvSpPr>
        <dsp:cNvPr id="0" name=""/>
        <dsp:cNvSpPr/>
      </dsp:nvSpPr>
      <dsp:spPr>
        <a:xfrm>
          <a:off x="1077066" y="1250535"/>
          <a:ext cx="91440" cy="188982"/>
        </a:xfrm>
        <a:custGeom>
          <a:avLst/>
          <a:gdLst/>
          <a:ahLst/>
          <a:cxnLst/>
          <a:rect l="0" t="0" r="0" b="0"/>
          <a:pathLst>
            <a:path>
              <a:moveTo>
                <a:pt x="64777" y="0"/>
              </a:moveTo>
              <a:lnTo>
                <a:pt x="64777" y="77754"/>
              </a:lnTo>
              <a:lnTo>
                <a:pt x="45720" y="77754"/>
              </a:lnTo>
              <a:lnTo>
                <a:pt x="45720" y="188982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5D0FD9-432E-459A-B4D0-366E7DAD6A44}">
      <dsp:nvSpPr>
        <dsp:cNvPr id="0" name=""/>
        <dsp:cNvSpPr/>
      </dsp:nvSpPr>
      <dsp:spPr>
        <a:xfrm>
          <a:off x="1096123" y="564764"/>
          <a:ext cx="91440" cy="156111"/>
        </a:xfrm>
        <a:custGeom>
          <a:avLst/>
          <a:gdLst/>
          <a:ahLst/>
          <a:cxnLst/>
          <a:rect l="0" t="0" r="0" b="0"/>
          <a:pathLst>
            <a:path>
              <a:moveTo>
                <a:pt x="55243" y="0"/>
              </a:moveTo>
              <a:lnTo>
                <a:pt x="55243" y="44883"/>
              </a:lnTo>
              <a:lnTo>
                <a:pt x="45720" y="44883"/>
              </a:lnTo>
              <a:lnTo>
                <a:pt x="45720" y="156111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6F42CE-ADE7-4607-B8CA-0E18304E704F}">
      <dsp:nvSpPr>
        <dsp:cNvPr id="0" name=""/>
        <dsp:cNvSpPr/>
      </dsp:nvSpPr>
      <dsp:spPr>
        <a:xfrm>
          <a:off x="621707" y="35105"/>
          <a:ext cx="1059319" cy="5296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Detention's Processing Supervisor (8)</a:t>
          </a:r>
        </a:p>
      </dsp:txBody>
      <dsp:txXfrm>
        <a:off x="621707" y="35105"/>
        <a:ext cx="1059319" cy="529659"/>
      </dsp:txXfrm>
    </dsp:sp>
    <dsp:sp modelId="{96216727-E057-4C57-AF98-51F7CFD7E992}">
      <dsp:nvSpPr>
        <dsp:cNvPr id="0" name=""/>
        <dsp:cNvSpPr/>
      </dsp:nvSpPr>
      <dsp:spPr>
        <a:xfrm>
          <a:off x="612184" y="720876"/>
          <a:ext cx="1059319" cy="5296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Detention's Processing Technician (54)</a:t>
          </a:r>
        </a:p>
      </dsp:txBody>
      <dsp:txXfrm>
        <a:off x="612184" y="720876"/>
        <a:ext cx="1059319" cy="529659"/>
      </dsp:txXfrm>
    </dsp:sp>
    <dsp:sp modelId="{B162FC39-46E7-4EC3-9C77-37E88CE63838}">
      <dsp:nvSpPr>
        <dsp:cNvPr id="0" name=""/>
        <dsp:cNvSpPr/>
      </dsp:nvSpPr>
      <dsp:spPr>
        <a:xfrm>
          <a:off x="593127" y="1439518"/>
          <a:ext cx="1059319" cy="5296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Detention's Information Assistant (22)</a:t>
          </a:r>
        </a:p>
      </dsp:txBody>
      <dsp:txXfrm>
        <a:off x="593127" y="1439518"/>
        <a:ext cx="1059319" cy="529659"/>
      </dsp:txXfrm>
    </dsp:sp>
    <dsp:sp modelId="{1FC512EF-D888-4949-85A9-01C41477BC65}">
      <dsp:nvSpPr>
        <dsp:cNvPr id="0" name=""/>
        <dsp:cNvSpPr/>
      </dsp:nvSpPr>
      <dsp:spPr>
        <a:xfrm>
          <a:off x="583603" y="2161889"/>
          <a:ext cx="1059319" cy="5296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Stock Clerk (11)</a:t>
          </a:r>
        </a:p>
      </dsp:txBody>
      <dsp:txXfrm>
        <a:off x="583603" y="2161889"/>
        <a:ext cx="1059319" cy="529659"/>
      </dsp:txXfrm>
    </dsp:sp>
    <dsp:sp modelId="{A3C9B929-453D-4A88-84B2-AC969FE9704E}">
      <dsp:nvSpPr>
        <dsp:cNvPr id="0" name=""/>
        <dsp:cNvSpPr/>
      </dsp:nvSpPr>
      <dsp:spPr>
        <a:xfrm>
          <a:off x="2604509" y="35105"/>
          <a:ext cx="1059319" cy="5296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Detention's Processing Supervisor (2)</a:t>
          </a:r>
        </a:p>
      </dsp:txBody>
      <dsp:txXfrm>
        <a:off x="2604509" y="35105"/>
        <a:ext cx="1059319" cy="529659"/>
      </dsp:txXfrm>
    </dsp:sp>
    <dsp:sp modelId="{49A1748C-9084-4FAD-96EE-38A3BFD47EE4}">
      <dsp:nvSpPr>
        <dsp:cNvPr id="0" name=""/>
        <dsp:cNvSpPr/>
      </dsp:nvSpPr>
      <dsp:spPr>
        <a:xfrm>
          <a:off x="2604509" y="749949"/>
          <a:ext cx="1059319" cy="5296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Detention's Processing Technician (4/8)</a:t>
          </a:r>
        </a:p>
      </dsp:txBody>
      <dsp:txXfrm>
        <a:off x="2604509" y="749949"/>
        <a:ext cx="1059319" cy="529659"/>
      </dsp:txXfrm>
    </dsp:sp>
    <dsp:sp modelId="{06BEB563-CA44-4CDA-B5C1-8FFF8475CB3B}">
      <dsp:nvSpPr>
        <dsp:cNvPr id="0" name=""/>
        <dsp:cNvSpPr/>
      </dsp:nvSpPr>
      <dsp:spPr>
        <a:xfrm>
          <a:off x="2604509" y="1461446"/>
          <a:ext cx="1059319" cy="5296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Detention's Information Assistant (12)</a:t>
          </a:r>
        </a:p>
      </dsp:txBody>
      <dsp:txXfrm>
        <a:off x="2604509" y="1461446"/>
        <a:ext cx="1059319" cy="529659"/>
      </dsp:txXfrm>
    </dsp:sp>
    <dsp:sp modelId="{C6FC0863-EBCF-491D-9818-D84171619420}">
      <dsp:nvSpPr>
        <dsp:cNvPr id="0" name=""/>
        <dsp:cNvSpPr/>
      </dsp:nvSpPr>
      <dsp:spPr>
        <a:xfrm>
          <a:off x="2604509" y="2152360"/>
          <a:ext cx="1059319" cy="5296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Stock Clerk (5/4)</a:t>
          </a:r>
        </a:p>
      </dsp:txBody>
      <dsp:txXfrm>
        <a:off x="2604509" y="2152360"/>
        <a:ext cx="1059319" cy="529659"/>
      </dsp:txXfrm>
    </dsp:sp>
    <dsp:sp modelId="{006C21F1-2778-4AD8-A36E-DAD7EF13C40C}">
      <dsp:nvSpPr>
        <dsp:cNvPr id="0" name=""/>
        <dsp:cNvSpPr/>
      </dsp:nvSpPr>
      <dsp:spPr>
        <a:xfrm>
          <a:off x="4622130" y="35105"/>
          <a:ext cx="1059319" cy="5296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Detention's Processing Technician (8)</a:t>
          </a:r>
        </a:p>
      </dsp:txBody>
      <dsp:txXfrm>
        <a:off x="4622130" y="35105"/>
        <a:ext cx="1059319" cy="529659"/>
      </dsp:txXfrm>
    </dsp:sp>
    <dsp:sp modelId="{29D13005-498B-469D-B931-5834AC2120AC}">
      <dsp:nvSpPr>
        <dsp:cNvPr id="0" name=""/>
        <dsp:cNvSpPr/>
      </dsp:nvSpPr>
      <dsp:spPr>
        <a:xfrm>
          <a:off x="4622130" y="740420"/>
          <a:ext cx="1059319" cy="5296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Detention's Information Assistant (2)</a:t>
          </a:r>
        </a:p>
      </dsp:txBody>
      <dsp:txXfrm>
        <a:off x="4622130" y="740420"/>
        <a:ext cx="1059319" cy="529659"/>
      </dsp:txXfrm>
    </dsp:sp>
    <dsp:sp modelId="{2D7F0C2E-D294-4ABD-B8AF-1D8E8D604D5D}">
      <dsp:nvSpPr>
        <dsp:cNvPr id="0" name=""/>
        <dsp:cNvSpPr/>
      </dsp:nvSpPr>
      <dsp:spPr>
        <a:xfrm>
          <a:off x="4622130" y="1417177"/>
          <a:ext cx="1059319" cy="5296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Stock Clerk (1)</a:t>
          </a:r>
        </a:p>
      </dsp:txBody>
      <dsp:txXfrm>
        <a:off x="4622130" y="1417177"/>
        <a:ext cx="1059319" cy="529659"/>
      </dsp:txXfrm>
    </dsp:sp>
    <dsp:sp modelId="{290D684A-DA26-44D3-9728-5AEC046A933E}">
      <dsp:nvSpPr>
        <dsp:cNvPr id="0" name=""/>
        <dsp:cNvSpPr/>
      </dsp:nvSpPr>
      <dsp:spPr>
        <a:xfrm>
          <a:off x="6571510" y="35105"/>
          <a:ext cx="1059319" cy="5296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Detention's Processing Supervisor (5)</a:t>
          </a:r>
        </a:p>
      </dsp:txBody>
      <dsp:txXfrm>
        <a:off x="6571510" y="35105"/>
        <a:ext cx="1059319" cy="529659"/>
      </dsp:txXfrm>
    </dsp:sp>
    <dsp:sp modelId="{56B50BF4-6E7E-45FB-85D7-259F7C9F3DA9}">
      <dsp:nvSpPr>
        <dsp:cNvPr id="0" name=""/>
        <dsp:cNvSpPr/>
      </dsp:nvSpPr>
      <dsp:spPr>
        <a:xfrm>
          <a:off x="6576171" y="713143"/>
          <a:ext cx="1059319" cy="5296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Detention's Processing Technician (29)</a:t>
          </a:r>
        </a:p>
      </dsp:txBody>
      <dsp:txXfrm>
        <a:off x="6576171" y="713143"/>
        <a:ext cx="1059319" cy="529659"/>
      </dsp:txXfrm>
    </dsp:sp>
    <dsp:sp modelId="{BDDA04C3-B3CB-4B84-B9F7-D0C29CDD1FBA}">
      <dsp:nvSpPr>
        <dsp:cNvPr id="0" name=""/>
        <dsp:cNvSpPr/>
      </dsp:nvSpPr>
      <dsp:spPr>
        <a:xfrm>
          <a:off x="6577750" y="1385705"/>
          <a:ext cx="1059319" cy="5296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Detention's Information Assistant (12)</a:t>
          </a:r>
        </a:p>
      </dsp:txBody>
      <dsp:txXfrm>
        <a:off x="6577750" y="1385705"/>
        <a:ext cx="1059319" cy="529659"/>
      </dsp:txXfrm>
    </dsp:sp>
    <dsp:sp modelId="{3CAD4CFD-804B-4ACC-9FB2-A53026DA7FE6}">
      <dsp:nvSpPr>
        <dsp:cNvPr id="0" name=""/>
        <dsp:cNvSpPr/>
      </dsp:nvSpPr>
      <dsp:spPr>
        <a:xfrm>
          <a:off x="6587750" y="2076163"/>
          <a:ext cx="1059319" cy="5296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Stock Clerk (5)</a:t>
          </a:r>
        </a:p>
      </dsp:txBody>
      <dsp:txXfrm>
        <a:off x="6587750" y="2076163"/>
        <a:ext cx="1059319" cy="529659"/>
      </dsp:txXfrm>
    </dsp:sp>
    <dsp:sp modelId="{985ED51C-2A8D-4699-A705-1A4E4A124F4D}">
      <dsp:nvSpPr>
        <dsp:cNvPr id="0" name=""/>
        <dsp:cNvSpPr/>
      </dsp:nvSpPr>
      <dsp:spPr>
        <a:xfrm>
          <a:off x="8550562" y="35105"/>
          <a:ext cx="1059319" cy="5296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Detentions Processing Supervisor (5)</a:t>
          </a:r>
        </a:p>
      </dsp:txBody>
      <dsp:txXfrm>
        <a:off x="8550562" y="35105"/>
        <a:ext cx="1059319" cy="529659"/>
      </dsp:txXfrm>
    </dsp:sp>
    <dsp:sp modelId="{25ACB8C2-7AE2-4FEC-AD4E-8FCAC4CD407E}">
      <dsp:nvSpPr>
        <dsp:cNvPr id="0" name=""/>
        <dsp:cNvSpPr/>
      </dsp:nvSpPr>
      <dsp:spPr>
        <a:xfrm>
          <a:off x="8550562" y="708741"/>
          <a:ext cx="1059319" cy="5296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Detentions Processing Technician (35)</a:t>
          </a:r>
        </a:p>
      </dsp:txBody>
      <dsp:txXfrm>
        <a:off x="8550562" y="708741"/>
        <a:ext cx="1059319" cy="529659"/>
      </dsp:txXfrm>
    </dsp:sp>
    <dsp:sp modelId="{DF386D05-C034-4C1D-90A9-C84381F637F4}">
      <dsp:nvSpPr>
        <dsp:cNvPr id="0" name=""/>
        <dsp:cNvSpPr/>
      </dsp:nvSpPr>
      <dsp:spPr>
        <a:xfrm>
          <a:off x="8550562" y="1381187"/>
          <a:ext cx="1059319" cy="5296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Detention’s </a:t>
          </a:r>
          <a:r>
            <a:rPr lang="en-US" sz="1200" kern="1200">
              <a:latin typeface="Calibri" panose="020F0502020204030204" pitchFamily="34" charset="0"/>
            </a:rPr>
            <a:t>Information Assistant (18)</a:t>
          </a:r>
          <a:endParaRPr lang="en-US" sz="1200" kern="1200" dirty="0">
            <a:latin typeface="Calibri" panose="020F0502020204030204" pitchFamily="34" charset="0"/>
          </a:endParaRPr>
        </a:p>
      </dsp:txBody>
      <dsp:txXfrm>
        <a:off x="8550562" y="1381187"/>
        <a:ext cx="1059319" cy="529659"/>
      </dsp:txXfrm>
    </dsp:sp>
    <dsp:sp modelId="{AF23F154-AE61-49EC-ACBF-75A349863273}">
      <dsp:nvSpPr>
        <dsp:cNvPr id="0" name=""/>
        <dsp:cNvSpPr/>
      </dsp:nvSpPr>
      <dsp:spPr>
        <a:xfrm>
          <a:off x="8550562" y="2057112"/>
          <a:ext cx="1059319" cy="5296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Stock Clerk (6)</a:t>
          </a:r>
        </a:p>
      </dsp:txBody>
      <dsp:txXfrm>
        <a:off x="8550562" y="2057112"/>
        <a:ext cx="1059319" cy="529659"/>
      </dsp:txXfrm>
    </dsp:sp>
    <dsp:sp modelId="{DEFBDA3F-97BA-49D8-B47C-7FF7757AD184}">
      <dsp:nvSpPr>
        <dsp:cNvPr id="0" name=""/>
        <dsp:cNvSpPr/>
      </dsp:nvSpPr>
      <dsp:spPr>
        <a:xfrm>
          <a:off x="10637050" y="35105"/>
          <a:ext cx="1059319" cy="5296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Detention's Processing Supervisor (1)</a:t>
          </a:r>
        </a:p>
      </dsp:txBody>
      <dsp:txXfrm>
        <a:off x="10637050" y="35105"/>
        <a:ext cx="1059319" cy="529659"/>
      </dsp:txXfrm>
    </dsp:sp>
    <dsp:sp modelId="{C43362A1-5247-4EDC-9355-7F9E5444C338}">
      <dsp:nvSpPr>
        <dsp:cNvPr id="0" name=""/>
        <dsp:cNvSpPr/>
      </dsp:nvSpPr>
      <dsp:spPr>
        <a:xfrm>
          <a:off x="10655969" y="740166"/>
          <a:ext cx="1059319" cy="5296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</a:rPr>
            <a:t>Detention's Processing Technician (2)</a:t>
          </a:r>
        </a:p>
      </dsp:txBody>
      <dsp:txXfrm>
        <a:off x="10655969" y="740166"/>
        <a:ext cx="1059319" cy="5296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979F0B-BEEA-4901-90DD-12AD4AAA983D}">
      <dsp:nvSpPr>
        <dsp:cNvPr id="0" name=""/>
        <dsp:cNvSpPr/>
      </dsp:nvSpPr>
      <dsp:spPr>
        <a:xfrm>
          <a:off x="2983185" y="3982708"/>
          <a:ext cx="1249288" cy="3407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693"/>
              </a:lnTo>
              <a:lnTo>
                <a:pt x="1249288" y="232693"/>
              </a:lnTo>
              <a:lnTo>
                <a:pt x="1249288" y="340771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B5D8D63F-B412-47E2-B613-1A491DC81EC0}">
      <dsp:nvSpPr>
        <dsp:cNvPr id="0" name=""/>
        <dsp:cNvSpPr/>
      </dsp:nvSpPr>
      <dsp:spPr>
        <a:xfrm>
          <a:off x="1900951" y="3982708"/>
          <a:ext cx="1082233" cy="340771"/>
        </a:xfrm>
        <a:custGeom>
          <a:avLst/>
          <a:gdLst/>
          <a:ahLst/>
          <a:cxnLst/>
          <a:rect l="0" t="0" r="0" b="0"/>
          <a:pathLst>
            <a:path>
              <a:moveTo>
                <a:pt x="1082233" y="0"/>
              </a:moveTo>
              <a:lnTo>
                <a:pt x="1082233" y="232693"/>
              </a:lnTo>
              <a:lnTo>
                <a:pt x="0" y="232693"/>
              </a:lnTo>
              <a:lnTo>
                <a:pt x="0" y="340771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6BFFF7DF-0ED4-4803-869E-1C79390F4FF1}">
      <dsp:nvSpPr>
        <dsp:cNvPr id="0" name=""/>
        <dsp:cNvSpPr/>
      </dsp:nvSpPr>
      <dsp:spPr>
        <a:xfrm>
          <a:off x="2937465" y="2902572"/>
          <a:ext cx="91440" cy="3393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9304"/>
              </a:lnTo>
            </a:path>
          </a:pathLst>
        </a:custGeom>
        <a:noFill/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0">
          <a:schemeClr val="accent5"/>
        </a:fillRef>
        <a:effectRef idx="0">
          <a:schemeClr val="accent5"/>
        </a:effectRef>
        <a:fontRef idx="minor">
          <a:schemeClr val="tx1"/>
        </a:fontRef>
      </dsp:style>
    </dsp:sp>
    <dsp:sp modelId="{18BF255D-53BA-4FAE-965A-DD957DE738D9}">
      <dsp:nvSpPr>
        <dsp:cNvPr id="0" name=""/>
        <dsp:cNvSpPr/>
      </dsp:nvSpPr>
      <dsp:spPr>
        <a:xfrm>
          <a:off x="2937465" y="1822436"/>
          <a:ext cx="91440" cy="3393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9304"/>
              </a:lnTo>
            </a:path>
          </a:pathLst>
        </a:custGeom>
        <a:noFill/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</dsp:sp>
    <dsp:sp modelId="{0874F2B3-8E72-43CC-AD84-4546F77A85DB}">
      <dsp:nvSpPr>
        <dsp:cNvPr id="0" name=""/>
        <dsp:cNvSpPr/>
      </dsp:nvSpPr>
      <dsp:spPr>
        <a:xfrm>
          <a:off x="2937465" y="742300"/>
          <a:ext cx="91440" cy="3393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9304"/>
              </a:lnTo>
            </a:path>
          </a:pathLst>
        </a:custGeom>
        <a:noFill/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</dsp:sp>
    <dsp:sp modelId="{0A233920-389A-4389-A599-3E3DCB9F0CEC}">
      <dsp:nvSpPr>
        <dsp:cNvPr id="0" name=""/>
        <dsp:cNvSpPr/>
      </dsp:nvSpPr>
      <dsp:spPr>
        <a:xfrm>
          <a:off x="2399853" y="1469"/>
          <a:ext cx="1166663" cy="74083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908E4F-CB88-4F3D-9B84-CCBFFE25D596}">
      <dsp:nvSpPr>
        <dsp:cNvPr id="0" name=""/>
        <dsp:cNvSpPr/>
      </dsp:nvSpPr>
      <dsp:spPr>
        <a:xfrm>
          <a:off x="2529482" y="124616"/>
          <a:ext cx="1166663" cy="7408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libri" panose="020F0502020204030204" pitchFamily="34" charset="0"/>
            </a:rPr>
            <a:t>Manager</a:t>
          </a:r>
        </a:p>
      </dsp:txBody>
      <dsp:txXfrm>
        <a:off x="2551180" y="146314"/>
        <a:ext cx="1123267" cy="697435"/>
      </dsp:txXfrm>
    </dsp:sp>
    <dsp:sp modelId="{96C1963F-3F5E-4DA0-AA74-244A761489F4}">
      <dsp:nvSpPr>
        <dsp:cNvPr id="0" name=""/>
        <dsp:cNvSpPr/>
      </dsp:nvSpPr>
      <dsp:spPr>
        <a:xfrm>
          <a:off x="2399853" y="1081605"/>
          <a:ext cx="1166663" cy="740831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048F8B-07A5-4F4F-9A84-45A55D7BDB5F}">
      <dsp:nvSpPr>
        <dsp:cNvPr id="0" name=""/>
        <dsp:cNvSpPr/>
      </dsp:nvSpPr>
      <dsp:spPr>
        <a:xfrm>
          <a:off x="2529482" y="1204753"/>
          <a:ext cx="1166663" cy="7408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libri" panose="020F0502020204030204" pitchFamily="34" charset="0"/>
            </a:rPr>
            <a:t>Assistant Manager</a:t>
          </a:r>
        </a:p>
      </dsp:txBody>
      <dsp:txXfrm>
        <a:off x="2551180" y="1226451"/>
        <a:ext cx="1123267" cy="697435"/>
      </dsp:txXfrm>
    </dsp:sp>
    <dsp:sp modelId="{B4E1F1F8-EABC-4457-8A60-80808C48C2B8}">
      <dsp:nvSpPr>
        <dsp:cNvPr id="0" name=""/>
        <dsp:cNvSpPr/>
      </dsp:nvSpPr>
      <dsp:spPr>
        <a:xfrm>
          <a:off x="2399853" y="2161741"/>
          <a:ext cx="1166663" cy="74083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59A24-6CA6-424D-A838-2E16E2F8F38F}">
      <dsp:nvSpPr>
        <dsp:cNvPr id="0" name=""/>
        <dsp:cNvSpPr/>
      </dsp:nvSpPr>
      <dsp:spPr>
        <a:xfrm>
          <a:off x="2529482" y="2284889"/>
          <a:ext cx="1166663" cy="7408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libri" panose="020F0502020204030204" pitchFamily="34" charset="0"/>
            </a:rPr>
            <a:t>SOS</a:t>
          </a:r>
        </a:p>
      </dsp:txBody>
      <dsp:txXfrm>
        <a:off x="2551180" y="2306587"/>
        <a:ext cx="1123267" cy="697435"/>
      </dsp:txXfrm>
    </dsp:sp>
    <dsp:sp modelId="{14B61AF4-8786-467F-8122-D2E6CFDD59A2}">
      <dsp:nvSpPr>
        <dsp:cNvPr id="0" name=""/>
        <dsp:cNvSpPr/>
      </dsp:nvSpPr>
      <dsp:spPr>
        <a:xfrm>
          <a:off x="2399853" y="3241877"/>
          <a:ext cx="1166663" cy="740831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64D81E-05AC-4937-B863-86BD8E420F19}">
      <dsp:nvSpPr>
        <dsp:cNvPr id="0" name=""/>
        <dsp:cNvSpPr/>
      </dsp:nvSpPr>
      <dsp:spPr>
        <a:xfrm>
          <a:off x="2529482" y="3365025"/>
          <a:ext cx="1166663" cy="7408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libri" panose="020F0502020204030204" pitchFamily="34" charset="0"/>
            </a:rPr>
            <a:t>DPS</a:t>
          </a:r>
        </a:p>
      </dsp:txBody>
      <dsp:txXfrm>
        <a:off x="2551180" y="3386723"/>
        <a:ext cx="1123267" cy="697435"/>
      </dsp:txXfrm>
    </dsp:sp>
    <dsp:sp modelId="{20EB6A99-26D0-4E2F-B3E0-5806CFC1303A}">
      <dsp:nvSpPr>
        <dsp:cNvPr id="0" name=""/>
        <dsp:cNvSpPr/>
      </dsp:nvSpPr>
      <dsp:spPr>
        <a:xfrm>
          <a:off x="1317619" y="4323480"/>
          <a:ext cx="1166663" cy="74083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DAC21F-4F9D-41A1-B8B4-FDEE6A4DC3DF}">
      <dsp:nvSpPr>
        <dsp:cNvPr id="0" name=""/>
        <dsp:cNvSpPr/>
      </dsp:nvSpPr>
      <dsp:spPr>
        <a:xfrm>
          <a:off x="1447249" y="4446628"/>
          <a:ext cx="1166663" cy="7408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libri" panose="020F0502020204030204" pitchFamily="34" charset="0"/>
            </a:rPr>
            <a:t>Trainer</a:t>
          </a:r>
        </a:p>
      </dsp:txBody>
      <dsp:txXfrm>
        <a:off x="1468947" y="4468326"/>
        <a:ext cx="1123267" cy="697435"/>
      </dsp:txXfrm>
    </dsp:sp>
    <dsp:sp modelId="{5333D9A0-890C-4F36-BA1A-D23C2E735D7F}">
      <dsp:nvSpPr>
        <dsp:cNvPr id="0" name=""/>
        <dsp:cNvSpPr/>
      </dsp:nvSpPr>
      <dsp:spPr>
        <a:xfrm>
          <a:off x="3649141" y="4323480"/>
          <a:ext cx="1166663" cy="74083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D863F7-D2AC-4E37-8219-03F40AFB38E2}">
      <dsp:nvSpPr>
        <dsp:cNvPr id="0" name=""/>
        <dsp:cNvSpPr/>
      </dsp:nvSpPr>
      <dsp:spPr>
        <a:xfrm>
          <a:off x="3778770" y="4446628"/>
          <a:ext cx="1166663" cy="7408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libri" panose="020F0502020204030204" pitchFamily="34" charset="0"/>
            </a:rPr>
            <a:t>YOU</a:t>
          </a:r>
        </a:p>
      </dsp:txBody>
      <dsp:txXfrm>
        <a:off x="3800468" y="4468326"/>
        <a:ext cx="1123267" cy="69743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873DC1-2B47-4085-AAA7-3632F01A8927}">
      <dsp:nvSpPr>
        <dsp:cNvPr id="0" name=""/>
        <dsp:cNvSpPr/>
      </dsp:nvSpPr>
      <dsp:spPr>
        <a:xfrm>
          <a:off x="0" y="2175669"/>
          <a:ext cx="10858500" cy="0"/>
        </a:xfrm>
        <a:prstGeom prst="lin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7B4943-15C8-4ADD-A5C5-20A5D59C0238}">
      <dsp:nvSpPr>
        <dsp:cNvPr id="0" name=""/>
        <dsp:cNvSpPr/>
      </dsp:nvSpPr>
      <dsp:spPr>
        <a:xfrm rot="8100000">
          <a:off x="68770" y="507255"/>
          <a:ext cx="308295" cy="308295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5780200-08C8-49D8-9072-23F73094C066}">
      <dsp:nvSpPr>
        <dsp:cNvPr id="0" name=""/>
        <dsp:cNvSpPr/>
      </dsp:nvSpPr>
      <dsp:spPr>
        <a:xfrm>
          <a:off x="103019" y="541504"/>
          <a:ext cx="239797" cy="239797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C515C-9509-4255-8DAC-F1D3B0A62463}">
      <dsp:nvSpPr>
        <dsp:cNvPr id="0" name=""/>
        <dsp:cNvSpPr/>
      </dsp:nvSpPr>
      <dsp:spPr>
        <a:xfrm>
          <a:off x="440916" y="887672"/>
          <a:ext cx="1740265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badi Extra Light" panose="020B0204020104020204" pitchFamily="34" charset="0"/>
            </a:rPr>
            <a:t>You are expected to be in attendance on your regularly scheduled workdays. </a:t>
          </a:r>
        </a:p>
      </dsp:txBody>
      <dsp:txXfrm>
        <a:off x="440916" y="887672"/>
        <a:ext cx="1740265" cy="1287996"/>
      </dsp:txXfrm>
    </dsp:sp>
    <dsp:sp modelId="{E2F5D2F1-6784-4284-A392-E030CFA15257}">
      <dsp:nvSpPr>
        <dsp:cNvPr id="0" name=""/>
        <dsp:cNvSpPr/>
      </dsp:nvSpPr>
      <dsp:spPr>
        <a:xfrm>
          <a:off x="440916" y="435133"/>
          <a:ext cx="1740265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>
              <a:latin typeface="Abadi Extra Light" panose="020B0204020104020204" pitchFamily="34" charset="0"/>
            </a:rPr>
            <a:t>Attendance</a:t>
          </a:r>
        </a:p>
      </dsp:txBody>
      <dsp:txXfrm>
        <a:off x="440916" y="435133"/>
        <a:ext cx="1740265" cy="452539"/>
      </dsp:txXfrm>
    </dsp:sp>
    <dsp:sp modelId="{2AC50C79-EE91-495D-BC74-B38EA9C9852C}">
      <dsp:nvSpPr>
        <dsp:cNvPr id="0" name=""/>
        <dsp:cNvSpPr/>
      </dsp:nvSpPr>
      <dsp:spPr>
        <a:xfrm>
          <a:off x="222918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A69D67-8933-4186-9165-A8AD8FB0E599}">
      <dsp:nvSpPr>
        <dsp:cNvPr id="0" name=""/>
        <dsp:cNvSpPr/>
      </dsp:nvSpPr>
      <dsp:spPr>
        <a:xfrm>
          <a:off x="191950" y="2134940"/>
          <a:ext cx="78479" cy="8145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14D20D3-3044-401D-A98E-E1ABD5B66431}">
      <dsp:nvSpPr>
        <dsp:cNvPr id="0" name=""/>
        <dsp:cNvSpPr/>
      </dsp:nvSpPr>
      <dsp:spPr>
        <a:xfrm rot="18900000">
          <a:off x="1152820" y="3535786"/>
          <a:ext cx="308295" cy="308295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7485AC5-2749-4FD1-93DF-B3C78F9FE617}">
      <dsp:nvSpPr>
        <dsp:cNvPr id="0" name=""/>
        <dsp:cNvSpPr/>
      </dsp:nvSpPr>
      <dsp:spPr>
        <a:xfrm>
          <a:off x="1187069" y="3570035"/>
          <a:ext cx="239797" cy="239797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001D72-BA94-45F5-A4B1-F6E580913FBE}">
      <dsp:nvSpPr>
        <dsp:cNvPr id="0" name=""/>
        <dsp:cNvSpPr/>
      </dsp:nvSpPr>
      <dsp:spPr>
        <a:xfrm>
          <a:off x="1524966" y="2175669"/>
          <a:ext cx="1740265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badi Extra Light" panose="020B0204020104020204" pitchFamily="34" charset="0"/>
            </a:rPr>
            <a:t>Being on time to work is very important and a must. </a:t>
          </a:r>
        </a:p>
      </dsp:txBody>
      <dsp:txXfrm>
        <a:off x="1524966" y="2175669"/>
        <a:ext cx="1740265" cy="1287996"/>
      </dsp:txXfrm>
    </dsp:sp>
    <dsp:sp modelId="{7C9AA2B1-AC8B-4F8B-8816-21481E810196}">
      <dsp:nvSpPr>
        <dsp:cNvPr id="0" name=""/>
        <dsp:cNvSpPr/>
      </dsp:nvSpPr>
      <dsp:spPr>
        <a:xfrm>
          <a:off x="1524966" y="3463665"/>
          <a:ext cx="1740265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>
              <a:latin typeface="Abadi Extra Light" panose="020B0204020104020204" pitchFamily="34" charset="0"/>
            </a:rPr>
            <a:t>Punctuality</a:t>
          </a:r>
        </a:p>
      </dsp:txBody>
      <dsp:txXfrm>
        <a:off x="1524966" y="3463665"/>
        <a:ext cx="1740265" cy="452539"/>
      </dsp:txXfrm>
    </dsp:sp>
    <dsp:sp modelId="{8B904137-D255-4F9E-84C6-6EA117F4222B}">
      <dsp:nvSpPr>
        <dsp:cNvPr id="0" name=""/>
        <dsp:cNvSpPr/>
      </dsp:nvSpPr>
      <dsp:spPr>
        <a:xfrm>
          <a:off x="1306968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2682E6-7A68-469E-B3CD-DB50068DA8A4}">
      <dsp:nvSpPr>
        <dsp:cNvPr id="0" name=""/>
        <dsp:cNvSpPr/>
      </dsp:nvSpPr>
      <dsp:spPr>
        <a:xfrm>
          <a:off x="1276000" y="2134940"/>
          <a:ext cx="78479" cy="8145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927FF0-0D54-49DF-A17B-103E80C3CE72}">
      <dsp:nvSpPr>
        <dsp:cNvPr id="0" name=""/>
        <dsp:cNvSpPr/>
      </dsp:nvSpPr>
      <dsp:spPr>
        <a:xfrm rot="8100000">
          <a:off x="2236869" y="507255"/>
          <a:ext cx="308295" cy="308295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81FF37D-CFEF-419E-B23C-6695888A8EBD}">
      <dsp:nvSpPr>
        <dsp:cNvPr id="0" name=""/>
        <dsp:cNvSpPr/>
      </dsp:nvSpPr>
      <dsp:spPr>
        <a:xfrm>
          <a:off x="2271118" y="541504"/>
          <a:ext cx="239797" cy="239797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9B4196-9E38-4E13-BF55-4DB06CBAD84C}">
      <dsp:nvSpPr>
        <dsp:cNvPr id="0" name=""/>
        <dsp:cNvSpPr/>
      </dsp:nvSpPr>
      <dsp:spPr>
        <a:xfrm>
          <a:off x="2609015" y="887672"/>
          <a:ext cx="1740265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badi Extra Light" panose="020B0204020104020204" pitchFamily="34" charset="0"/>
            </a:rPr>
            <a:t>Open communication is the key to maintaining an efficient, negative free work environment</a:t>
          </a:r>
        </a:p>
      </dsp:txBody>
      <dsp:txXfrm>
        <a:off x="2609015" y="887672"/>
        <a:ext cx="1740265" cy="1287996"/>
      </dsp:txXfrm>
    </dsp:sp>
    <dsp:sp modelId="{7DC5F426-C840-4C38-A946-0D033895F9E7}">
      <dsp:nvSpPr>
        <dsp:cNvPr id="0" name=""/>
        <dsp:cNvSpPr/>
      </dsp:nvSpPr>
      <dsp:spPr>
        <a:xfrm>
          <a:off x="2609015" y="435133"/>
          <a:ext cx="1740265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>
              <a:latin typeface="Abadi Extra Light" panose="020B0204020104020204" pitchFamily="34" charset="0"/>
            </a:rPr>
            <a:t>Communication</a:t>
          </a:r>
        </a:p>
      </dsp:txBody>
      <dsp:txXfrm>
        <a:off x="2609015" y="435133"/>
        <a:ext cx="1740265" cy="452539"/>
      </dsp:txXfrm>
    </dsp:sp>
    <dsp:sp modelId="{429CC2C4-B193-4EC9-B991-2219D3282727}">
      <dsp:nvSpPr>
        <dsp:cNvPr id="0" name=""/>
        <dsp:cNvSpPr/>
      </dsp:nvSpPr>
      <dsp:spPr>
        <a:xfrm>
          <a:off x="2391017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3DD6E4-50EA-4580-8868-6F9D688B2B72}">
      <dsp:nvSpPr>
        <dsp:cNvPr id="0" name=""/>
        <dsp:cNvSpPr/>
      </dsp:nvSpPr>
      <dsp:spPr>
        <a:xfrm>
          <a:off x="2360049" y="2134940"/>
          <a:ext cx="78479" cy="8145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F224D8A-6BC3-47A5-976A-31A08984DB80}">
      <dsp:nvSpPr>
        <dsp:cNvPr id="0" name=""/>
        <dsp:cNvSpPr/>
      </dsp:nvSpPr>
      <dsp:spPr>
        <a:xfrm rot="18900000">
          <a:off x="3320919" y="3535786"/>
          <a:ext cx="308295" cy="308295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7F5AAAC-A6F1-4689-AECD-DFD8FACC2FD2}">
      <dsp:nvSpPr>
        <dsp:cNvPr id="0" name=""/>
        <dsp:cNvSpPr/>
      </dsp:nvSpPr>
      <dsp:spPr>
        <a:xfrm>
          <a:off x="3355168" y="3570035"/>
          <a:ext cx="239797" cy="239797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BAA194-3BB2-4810-962E-7F44001024DB}">
      <dsp:nvSpPr>
        <dsp:cNvPr id="0" name=""/>
        <dsp:cNvSpPr/>
      </dsp:nvSpPr>
      <dsp:spPr>
        <a:xfrm>
          <a:off x="3693065" y="2175669"/>
          <a:ext cx="1740265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>
              <a:latin typeface="Abadi Extra Light" panose="020B0204020104020204" pitchFamily="34" charset="0"/>
            </a:rPr>
            <a:t>Work together as a team.</a:t>
          </a:r>
        </a:p>
      </dsp:txBody>
      <dsp:txXfrm>
        <a:off x="3693065" y="2175669"/>
        <a:ext cx="1740265" cy="1287996"/>
      </dsp:txXfrm>
    </dsp:sp>
    <dsp:sp modelId="{CC37B675-2F33-4D51-87F6-2D52B1313E10}">
      <dsp:nvSpPr>
        <dsp:cNvPr id="0" name=""/>
        <dsp:cNvSpPr/>
      </dsp:nvSpPr>
      <dsp:spPr>
        <a:xfrm>
          <a:off x="3693065" y="3463665"/>
          <a:ext cx="1740265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>
              <a:latin typeface="Abadi Extra Light" panose="020B0204020104020204" pitchFamily="34" charset="0"/>
            </a:rPr>
            <a:t>Teamwork</a:t>
          </a:r>
        </a:p>
      </dsp:txBody>
      <dsp:txXfrm>
        <a:off x="3693065" y="3463665"/>
        <a:ext cx="1740265" cy="452539"/>
      </dsp:txXfrm>
    </dsp:sp>
    <dsp:sp modelId="{C9CD2BEF-0F4A-48CD-8208-06D1E418C89E}">
      <dsp:nvSpPr>
        <dsp:cNvPr id="0" name=""/>
        <dsp:cNvSpPr/>
      </dsp:nvSpPr>
      <dsp:spPr>
        <a:xfrm>
          <a:off x="3475067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C5B0A9-EF1C-4DA0-8F69-3155B672CD25}">
      <dsp:nvSpPr>
        <dsp:cNvPr id="0" name=""/>
        <dsp:cNvSpPr/>
      </dsp:nvSpPr>
      <dsp:spPr>
        <a:xfrm>
          <a:off x="3444099" y="2134940"/>
          <a:ext cx="78479" cy="8145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4957D9-1FAB-4A38-B555-51FECD0E60D9}">
      <dsp:nvSpPr>
        <dsp:cNvPr id="0" name=""/>
        <dsp:cNvSpPr/>
      </dsp:nvSpPr>
      <dsp:spPr>
        <a:xfrm rot="8100000">
          <a:off x="4404969" y="507255"/>
          <a:ext cx="308295" cy="308295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FCB5D1A-93BC-4313-9823-7967A618D9C1}">
      <dsp:nvSpPr>
        <dsp:cNvPr id="0" name=""/>
        <dsp:cNvSpPr/>
      </dsp:nvSpPr>
      <dsp:spPr>
        <a:xfrm>
          <a:off x="4439218" y="541504"/>
          <a:ext cx="239797" cy="239797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9F41E7-FCCF-4941-9714-029B55BE3F15}">
      <dsp:nvSpPr>
        <dsp:cNvPr id="0" name=""/>
        <dsp:cNvSpPr/>
      </dsp:nvSpPr>
      <dsp:spPr>
        <a:xfrm>
          <a:off x="4777115" y="887672"/>
          <a:ext cx="1740265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badi Extra Light" panose="020B0204020104020204" pitchFamily="34" charset="0"/>
            </a:rPr>
            <a:t>Personal activities should be conducted afterwork hours or during lunch and breaks.</a:t>
          </a:r>
        </a:p>
      </dsp:txBody>
      <dsp:txXfrm>
        <a:off x="4777115" y="887672"/>
        <a:ext cx="1740265" cy="1287996"/>
      </dsp:txXfrm>
    </dsp:sp>
    <dsp:sp modelId="{43360A03-15DF-4398-A525-08A77FF53FB4}">
      <dsp:nvSpPr>
        <dsp:cNvPr id="0" name=""/>
        <dsp:cNvSpPr/>
      </dsp:nvSpPr>
      <dsp:spPr>
        <a:xfrm>
          <a:off x="4777115" y="435133"/>
          <a:ext cx="1740265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>
              <a:latin typeface="Abadi Extra Light" panose="020B0204020104020204" pitchFamily="34" charset="0"/>
            </a:rPr>
            <a:t>Personal Activities</a:t>
          </a:r>
        </a:p>
      </dsp:txBody>
      <dsp:txXfrm>
        <a:off x="4777115" y="435133"/>
        <a:ext cx="1740265" cy="452539"/>
      </dsp:txXfrm>
    </dsp:sp>
    <dsp:sp modelId="{93442BD4-2D24-4CA1-A97B-59B7A1E20DD2}">
      <dsp:nvSpPr>
        <dsp:cNvPr id="0" name=""/>
        <dsp:cNvSpPr/>
      </dsp:nvSpPr>
      <dsp:spPr>
        <a:xfrm>
          <a:off x="4559117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3891BD-8BEC-430A-8148-C6A2CAE0ECB0}">
      <dsp:nvSpPr>
        <dsp:cNvPr id="0" name=""/>
        <dsp:cNvSpPr/>
      </dsp:nvSpPr>
      <dsp:spPr>
        <a:xfrm>
          <a:off x="4528148" y="2134940"/>
          <a:ext cx="78479" cy="8145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88307BC-59F5-45C3-AF61-293A284D06F5}">
      <dsp:nvSpPr>
        <dsp:cNvPr id="0" name=""/>
        <dsp:cNvSpPr/>
      </dsp:nvSpPr>
      <dsp:spPr>
        <a:xfrm rot="18900000">
          <a:off x="5489018" y="3535786"/>
          <a:ext cx="308295" cy="308295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6816EAD-8568-4C1E-924E-9FF7CAA324A3}">
      <dsp:nvSpPr>
        <dsp:cNvPr id="0" name=""/>
        <dsp:cNvSpPr/>
      </dsp:nvSpPr>
      <dsp:spPr>
        <a:xfrm>
          <a:off x="5523267" y="3570035"/>
          <a:ext cx="239797" cy="239797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31087-8FEA-45BB-B8BC-914E72FA1221}">
      <dsp:nvSpPr>
        <dsp:cNvPr id="0" name=""/>
        <dsp:cNvSpPr/>
      </dsp:nvSpPr>
      <dsp:spPr>
        <a:xfrm>
          <a:off x="5861164" y="2175669"/>
          <a:ext cx="1740265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badi Extra Light" panose="020B0204020104020204" pitchFamily="34" charset="0"/>
            </a:rPr>
            <a:t>Everyone is required to abide by the Department’s Rules of Conduct, Policies, Procedures, and Core Values.</a:t>
          </a:r>
        </a:p>
      </dsp:txBody>
      <dsp:txXfrm>
        <a:off x="5861164" y="2175669"/>
        <a:ext cx="1740265" cy="1287996"/>
      </dsp:txXfrm>
    </dsp:sp>
    <dsp:sp modelId="{A6E57033-1217-44B7-92CA-91E221E55C16}">
      <dsp:nvSpPr>
        <dsp:cNvPr id="0" name=""/>
        <dsp:cNvSpPr/>
      </dsp:nvSpPr>
      <dsp:spPr>
        <a:xfrm>
          <a:off x="5861164" y="3463665"/>
          <a:ext cx="1740265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>
              <a:latin typeface="Abadi Extra Light" panose="020B0204020104020204" pitchFamily="34" charset="0"/>
            </a:rPr>
            <a:t>Rules of Conduct</a:t>
          </a:r>
        </a:p>
      </dsp:txBody>
      <dsp:txXfrm>
        <a:off x="5861164" y="3463665"/>
        <a:ext cx="1740265" cy="452539"/>
      </dsp:txXfrm>
    </dsp:sp>
    <dsp:sp modelId="{8E0AE529-EE1D-4FB6-8278-7DCAFF833946}">
      <dsp:nvSpPr>
        <dsp:cNvPr id="0" name=""/>
        <dsp:cNvSpPr/>
      </dsp:nvSpPr>
      <dsp:spPr>
        <a:xfrm>
          <a:off x="5643166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950DA5-D7CD-47C8-A1C4-F3D1E8C29B9F}">
      <dsp:nvSpPr>
        <dsp:cNvPr id="0" name=""/>
        <dsp:cNvSpPr/>
      </dsp:nvSpPr>
      <dsp:spPr>
        <a:xfrm>
          <a:off x="5612198" y="2134940"/>
          <a:ext cx="78479" cy="8145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A95441-6991-43C4-80A3-54AD71384E2A}">
      <dsp:nvSpPr>
        <dsp:cNvPr id="0" name=""/>
        <dsp:cNvSpPr/>
      </dsp:nvSpPr>
      <dsp:spPr>
        <a:xfrm rot="8100000">
          <a:off x="6573068" y="507255"/>
          <a:ext cx="308295" cy="308295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3A9542-1951-4206-9660-889F67110451}">
      <dsp:nvSpPr>
        <dsp:cNvPr id="0" name=""/>
        <dsp:cNvSpPr/>
      </dsp:nvSpPr>
      <dsp:spPr>
        <a:xfrm>
          <a:off x="6607317" y="541504"/>
          <a:ext cx="239797" cy="239797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AAEB57-C58E-4CA0-8B83-4861C0AF8411}">
      <dsp:nvSpPr>
        <dsp:cNvPr id="0" name=""/>
        <dsp:cNvSpPr/>
      </dsp:nvSpPr>
      <dsp:spPr>
        <a:xfrm>
          <a:off x="6945214" y="887672"/>
          <a:ext cx="1740265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badi Extra Light" panose="020B0204020104020204" pitchFamily="34" charset="0"/>
            </a:rPr>
            <a:t>Complaints and/or grievances will be resolved beginning at the first level of supervision</a:t>
          </a:r>
        </a:p>
      </dsp:txBody>
      <dsp:txXfrm>
        <a:off x="6945214" y="887672"/>
        <a:ext cx="1740265" cy="1287996"/>
      </dsp:txXfrm>
    </dsp:sp>
    <dsp:sp modelId="{BF2A6BB7-A462-40A5-9068-B98ECF4538E0}">
      <dsp:nvSpPr>
        <dsp:cNvPr id="0" name=""/>
        <dsp:cNvSpPr/>
      </dsp:nvSpPr>
      <dsp:spPr>
        <a:xfrm>
          <a:off x="6945214" y="435133"/>
          <a:ext cx="1740265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>
              <a:latin typeface="Abadi Extra Light" panose="020B0204020104020204" pitchFamily="34" charset="0"/>
            </a:rPr>
            <a:t>Chain of Command</a:t>
          </a:r>
        </a:p>
      </dsp:txBody>
      <dsp:txXfrm>
        <a:off x="6945214" y="435133"/>
        <a:ext cx="1740265" cy="452539"/>
      </dsp:txXfrm>
    </dsp:sp>
    <dsp:sp modelId="{A67C2450-1B53-473A-BF36-5F9105DE57EA}">
      <dsp:nvSpPr>
        <dsp:cNvPr id="0" name=""/>
        <dsp:cNvSpPr/>
      </dsp:nvSpPr>
      <dsp:spPr>
        <a:xfrm>
          <a:off x="6727216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3A0667-0F24-48CD-9AA1-4D0F45DD3E7C}">
      <dsp:nvSpPr>
        <dsp:cNvPr id="0" name=""/>
        <dsp:cNvSpPr/>
      </dsp:nvSpPr>
      <dsp:spPr>
        <a:xfrm>
          <a:off x="6696248" y="2134940"/>
          <a:ext cx="78479" cy="8145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DE43B08-EE75-4825-9DD8-EA5489DAD49C}">
      <dsp:nvSpPr>
        <dsp:cNvPr id="0" name=""/>
        <dsp:cNvSpPr/>
      </dsp:nvSpPr>
      <dsp:spPr>
        <a:xfrm rot="18900000">
          <a:off x="7657117" y="3535786"/>
          <a:ext cx="308295" cy="308295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333242C-EE85-4CEE-910E-CC22B1159A66}">
      <dsp:nvSpPr>
        <dsp:cNvPr id="0" name=""/>
        <dsp:cNvSpPr/>
      </dsp:nvSpPr>
      <dsp:spPr>
        <a:xfrm>
          <a:off x="7691366" y="3570035"/>
          <a:ext cx="239797" cy="239797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FA3A2-B262-435D-AE40-29EFBB6BE551}">
      <dsp:nvSpPr>
        <dsp:cNvPr id="0" name=""/>
        <dsp:cNvSpPr/>
      </dsp:nvSpPr>
      <dsp:spPr>
        <a:xfrm>
          <a:off x="8029263" y="2175669"/>
          <a:ext cx="1740265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badi Extra Light" panose="020B0204020104020204" pitchFamily="34" charset="0"/>
            </a:rPr>
            <a:t>Sheriff’s Identification cards will be worn, in plain view at all times.</a:t>
          </a:r>
        </a:p>
      </dsp:txBody>
      <dsp:txXfrm>
        <a:off x="8029263" y="2175669"/>
        <a:ext cx="1740265" cy="1287996"/>
      </dsp:txXfrm>
    </dsp:sp>
    <dsp:sp modelId="{3A661FA4-96A2-461C-B1FD-52D8308F0C9A}">
      <dsp:nvSpPr>
        <dsp:cNvPr id="0" name=""/>
        <dsp:cNvSpPr/>
      </dsp:nvSpPr>
      <dsp:spPr>
        <a:xfrm>
          <a:off x="8029263" y="3463665"/>
          <a:ext cx="1740265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>
              <a:latin typeface="Abadi Extra Light" panose="020B0204020104020204" pitchFamily="34" charset="0"/>
            </a:rPr>
            <a:t>Access &amp; ID</a:t>
          </a:r>
        </a:p>
      </dsp:txBody>
      <dsp:txXfrm>
        <a:off x="8029263" y="3463665"/>
        <a:ext cx="1740265" cy="452539"/>
      </dsp:txXfrm>
    </dsp:sp>
    <dsp:sp modelId="{8CA07275-4EC3-409B-8700-5FEC54826682}">
      <dsp:nvSpPr>
        <dsp:cNvPr id="0" name=""/>
        <dsp:cNvSpPr/>
      </dsp:nvSpPr>
      <dsp:spPr>
        <a:xfrm>
          <a:off x="7811265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6D8D32-3046-4442-9D72-BCF62EAFD4E6}">
      <dsp:nvSpPr>
        <dsp:cNvPr id="0" name=""/>
        <dsp:cNvSpPr/>
      </dsp:nvSpPr>
      <dsp:spPr>
        <a:xfrm>
          <a:off x="7780297" y="2134940"/>
          <a:ext cx="78479" cy="8145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387CCBF-B6AA-4B47-917D-6EDE972C4D77}">
      <dsp:nvSpPr>
        <dsp:cNvPr id="0" name=""/>
        <dsp:cNvSpPr/>
      </dsp:nvSpPr>
      <dsp:spPr>
        <a:xfrm rot="8100000">
          <a:off x="8741167" y="507255"/>
          <a:ext cx="308295" cy="308295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01E0B7-F5F5-40EA-8B4D-E872AD792E59}">
      <dsp:nvSpPr>
        <dsp:cNvPr id="0" name=""/>
        <dsp:cNvSpPr/>
      </dsp:nvSpPr>
      <dsp:spPr>
        <a:xfrm>
          <a:off x="8775416" y="541504"/>
          <a:ext cx="239797" cy="239797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3F70B1-7E4E-4D5D-BA42-45CB3EAC8C5E}">
      <dsp:nvSpPr>
        <dsp:cNvPr id="0" name=""/>
        <dsp:cNvSpPr/>
      </dsp:nvSpPr>
      <dsp:spPr>
        <a:xfrm>
          <a:off x="9113313" y="887672"/>
          <a:ext cx="1740265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badi Extra Light" panose="020B0204020104020204" pitchFamily="34" charset="0"/>
            </a:rPr>
            <a:t>We will comply with the Departmental and facility dress code guidelines. </a:t>
          </a:r>
        </a:p>
      </dsp:txBody>
      <dsp:txXfrm>
        <a:off x="9113313" y="887672"/>
        <a:ext cx="1740265" cy="1287996"/>
      </dsp:txXfrm>
    </dsp:sp>
    <dsp:sp modelId="{DBF1AC76-231C-4DC7-838E-65CBDF4551D5}">
      <dsp:nvSpPr>
        <dsp:cNvPr id="0" name=""/>
        <dsp:cNvSpPr/>
      </dsp:nvSpPr>
      <dsp:spPr>
        <a:xfrm>
          <a:off x="9113313" y="435133"/>
          <a:ext cx="1740265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>
              <a:latin typeface="Abadi Extra Light" panose="020B0204020104020204" pitchFamily="34" charset="0"/>
            </a:rPr>
            <a:t>Dress Code</a:t>
          </a:r>
        </a:p>
      </dsp:txBody>
      <dsp:txXfrm>
        <a:off x="9113313" y="435133"/>
        <a:ext cx="1740265" cy="452539"/>
      </dsp:txXfrm>
    </dsp:sp>
    <dsp:sp modelId="{818081F0-B310-49E7-9406-092AEEF79542}">
      <dsp:nvSpPr>
        <dsp:cNvPr id="0" name=""/>
        <dsp:cNvSpPr/>
      </dsp:nvSpPr>
      <dsp:spPr>
        <a:xfrm>
          <a:off x="8895315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7F1898-0404-4783-AF6A-6F31648C063F}">
      <dsp:nvSpPr>
        <dsp:cNvPr id="0" name=""/>
        <dsp:cNvSpPr/>
      </dsp:nvSpPr>
      <dsp:spPr>
        <a:xfrm>
          <a:off x="8864347" y="2134940"/>
          <a:ext cx="78479" cy="8145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573D8-D4F8-4963-9A08-420867845CC7}">
      <dsp:nvSpPr>
        <dsp:cNvPr id="0" name=""/>
        <dsp:cNvSpPr/>
      </dsp:nvSpPr>
      <dsp:spPr>
        <a:xfrm>
          <a:off x="969209" y="146193"/>
          <a:ext cx="1263966" cy="126396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A0A232-54B0-496F-9327-CB52273C02F5}">
      <dsp:nvSpPr>
        <dsp:cNvPr id="0" name=""/>
        <dsp:cNvSpPr/>
      </dsp:nvSpPr>
      <dsp:spPr>
        <a:xfrm>
          <a:off x="1238579" y="415563"/>
          <a:ext cx="725226" cy="7252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5F60A-B223-4D25-A14C-AB74F5B10C12}">
      <dsp:nvSpPr>
        <dsp:cNvPr id="0" name=""/>
        <dsp:cNvSpPr/>
      </dsp:nvSpPr>
      <dsp:spPr>
        <a:xfrm>
          <a:off x="565154" y="1803854"/>
          <a:ext cx="207207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>
              <a:latin typeface="Abadi Extra Light" panose="020B0204020104020204" pitchFamily="34" charset="0"/>
            </a:rPr>
            <a:t>Located in the station file</a:t>
          </a:r>
        </a:p>
      </dsp:txBody>
      <dsp:txXfrm>
        <a:off x="565154" y="1803854"/>
        <a:ext cx="2072076" cy="720000"/>
      </dsp:txXfrm>
    </dsp:sp>
    <dsp:sp modelId="{BA3C1B67-86AD-4841-AED8-BF001364117A}">
      <dsp:nvSpPr>
        <dsp:cNvPr id="0" name=""/>
        <dsp:cNvSpPr/>
      </dsp:nvSpPr>
      <dsp:spPr>
        <a:xfrm>
          <a:off x="3403899" y="146193"/>
          <a:ext cx="1263966" cy="1263966"/>
        </a:xfrm>
        <a:prstGeom prst="ellipse">
          <a:avLst/>
        </a:prstGeom>
        <a:solidFill>
          <a:schemeClr val="accent2">
            <a:hueOff val="2002356"/>
            <a:satOff val="19399"/>
            <a:lumOff val="-2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C03581-E462-4B0B-9DEE-31FC58E053B4}">
      <dsp:nvSpPr>
        <dsp:cNvPr id="0" name=""/>
        <dsp:cNvSpPr/>
      </dsp:nvSpPr>
      <dsp:spPr>
        <a:xfrm>
          <a:off x="3673269" y="415563"/>
          <a:ext cx="725226" cy="7252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A1824E-353E-49EB-8F78-7EDCB749FEDA}">
      <dsp:nvSpPr>
        <dsp:cNvPr id="0" name=""/>
        <dsp:cNvSpPr/>
      </dsp:nvSpPr>
      <dsp:spPr>
        <a:xfrm>
          <a:off x="2999844" y="1803854"/>
          <a:ext cx="207207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>
              <a:latin typeface="Abadi Extra Light" panose="020B0204020104020204" pitchFamily="34" charset="0"/>
            </a:rPr>
            <a:t>Essential to documenting communication between the employee and the supervisor</a:t>
          </a:r>
        </a:p>
      </dsp:txBody>
      <dsp:txXfrm>
        <a:off x="2999844" y="1803854"/>
        <a:ext cx="2072076" cy="720000"/>
      </dsp:txXfrm>
    </dsp:sp>
    <dsp:sp modelId="{FBE6A64A-5402-435A-953E-B18515046B46}">
      <dsp:nvSpPr>
        <dsp:cNvPr id="0" name=""/>
        <dsp:cNvSpPr/>
      </dsp:nvSpPr>
      <dsp:spPr>
        <a:xfrm>
          <a:off x="5838589" y="146193"/>
          <a:ext cx="1263966" cy="1263966"/>
        </a:xfrm>
        <a:prstGeom prst="ellipse">
          <a:avLst/>
        </a:prstGeom>
        <a:solidFill>
          <a:schemeClr val="accent2">
            <a:hueOff val="4004712"/>
            <a:satOff val="38797"/>
            <a:lumOff val="-52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F52738-661A-4290-A693-F7704580198F}">
      <dsp:nvSpPr>
        <dsp:cNvPr id="0" name=""/>
        <dsp:cNvSpPr/>
      </dsp:nvSpPr>
      <dsp:spPr>
        <a:xfrm>
          <a:off x="6107959" y="415563"/>
          <a:ext cx="725226" cy="7252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6F99D2-5AC3-4BBE-A86F-4326A9741DC8}">
      <dsp:nvSpPr>
        <dsp:cNvPr id="0" name=""/>
        <dsp:cNvSpPr/>
      </dsp:nvSpPr>
      <dsp:spPr>
        <a:xfrm>
          <a:off x="5434534" y="1803854"/>
          <a:ext cx="207207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>
              <a:latin typeface="Abadi Extra Light" panose="020B0204020104020204" pitchFamily="34" charset="0"/>
            </a:rPr>
            <a:t>Documents when evaluations are provided</a:t>
          </a:r>
        </a:p>
      </dsp:txBody>
      <dsp:txXfrm>
        <a:off x="5434534" y="1803854"/>
        <a:ext cx="2072076" cy="720000"/>
      </dsp:txXfrm>
    </dsp:sp>
    <dsp:sp modelId="{2DEAC699-4F45-4A40-B154-4BE542DA9A01}">
      <dsp:nvSpPr>
        <dsp:cNvPr id="0" name=""/>
        <dsp:cNvSpPr/>
      </dsp:nvSpPr>
      <dsp:spPr>
        <a:xfrm>
          <a:off x="8273279" y="146193"/>
          <a:ext cx="1263966" cy="1263966"/>
        </a:xfrm>
        <a:prstGeom prst="ellipse">
          <a:avLst/>
        </a:prstGeom>
        <a:solidFill>
          <a:schemeClr val="accent2">
            <a:hueOff val="6007067"/>
            <a:satOff val="58196"/>
            <a:lumOff val="-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38A0D6-679B-4AE6-80CC-E728176B031D}">
      <dsp:nvSpPr>
        <dsp:cNvPr id="0" name=""/>
        <dsp:cNvSpPr/>
      </dsp:nvSpPr>
      <dsp:spPr>
        <a:xfrm>
          <a:off x="8542649" y="415563"/>
          <a:ext cx="725226" cy="7252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E4C9AE-E1F7-4D0B-B96B-D6375E4D0A3D}">
      <dsp:nvSpPr>
        <dsp:cNvPr id="0" name=""/>
        <dsp:cNvSpPr/>
      </dsp:nvSpPr>
      <dsp:spPr>
        <a:xfrm>
          <a:off x="7869224" y="1803854"/>
          <a:ext cx="207207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>
              <a:latin typeface="Abadi Extra Light" panose="020B0204020104020204" pitchFamily="34" charset="0"/>
            </a:rPr>
            <a:t>purged annually unless ongoing issues are noted </a:t>
          </a:r>
        </a:p>
      </dsp:txBody>
      <dsp:txXfrm>
        <a:off x="7869224" y="1803854"/>
        <a:ext cx="2072076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1B572A-28C2-467C-89D6-53D16775A8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DE24F-5D56-4409-9D75-F34B10E98E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5DB93-82EB-4D11-866F-B355CD4D69D6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00D75-C563-4119-8787-D8CD17695E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BBD68-90A3-43D6-B33C-94AC91BFB6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C232C-51A4-46E3-9562-18E50CC67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59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E4B48-F9F0-4FAA-A785-5DD8A761BF08}" type="datetimeFigureOut">
              <a:rPr lang="en-US" smtClean="0"/>
              <a:t>4/18/2022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B0464-F52C-4F62-B2A8-C42021021B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69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4E17FCC-A4CB-4BA0-8C39-E84EC64C47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86674 w 12192000"/>
              <a:gd name="connsiteY0" fmla="*/ 6474316 h 6858000"/>
              <a:gd name="connsiteX1" fmla="*/ 1287722 w 12192000"/>
              <a:gd name="connsiteY1" fmla="*/ 6475694 h 6858000"/>
              <a:gd name="connsiteX2" fmla="*/ 1269552 w 12192000"/>
              <a:gd name="connsiteY2" fmla="*/ 648440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4509863 w 12192000"/>
              <a:gd name="connsiteY6" fmla="*/ 6858000 h 6858000"/>
              <a:gd name="connsiteX7" fmla="*/ 4447989 w 12192000"/>
              <a:gd name="connsiteY7" fmla="*/ 6838714 h 6858000"/>
              <a:gd name="connsiteX8" fmla="*/ 4099358 w 12192000"/>
              <a:gd name="connsiteY8" fmla="*/ 6730382 h 6858000"/>
              <a:gd name="connsiteX9" fmla="*/ 3747902 w 12192000"/>
              <a:gd name="connsiteY9" fmla="*/ 6631483 h 6858000"/>
              <a:gd name="connsiteX10" fmla="*/ 3393081 w 12192000"/>
              <a:gd name="connsiteY10" fmla="*/ 6547784 h 6858000"/>
              <a:gd name="connsiteX11" fmla="*/ 3137808 w 12192000"/>
              <a:gd name="connsiteY11" fmla="*/ 6560695 h 6858000"/>
              <a:gd name="connsiteX12" fmla="*/ 2899474 w 12192000"/>
              <a:gd name="connsiteY12" fmla="*/ 6641132 h 6858000"/>
              <a:gd name="connsiteX13" fmla="*/ 2699294 w 12192000"/>
              <a:gd name="connsiteY13" fmla="*/ 6645632 h 6858000"/>
              <a:gd name="connsiteX14" fmla="*/ 2498511 w 12192000"/>
              <a:gd name="connsiteY14" fmla="*/ 6615167 h 6858000"/>
              <a:gd name="connsiteX15" fmla="*/ 2191632 w 12192000"/>
              <a:gd name="connsiteY15" fmla="*/ 6578631 h 6858000"/>
              <a:gd name="connsiteX16" fmla="*/ 1884392 w 12192000"/>
              <a:gd name="connsiteY16" fmla="*/ 6545941 h 6858000"/>
              <a:gd name="connsiteX17" fmla="*/ 1669793 w 12192000"/>
              <a:gd name="connsiteY17" fmla="*/ 6518058 h 6858000"/>
              <a:gd name="connsiteX18" fmla="*/ 1576972 w 12192000"/>
              <a:gd name="connsiteY18" fmla="*/ 6515173 h 6858000"/>
              <a:gd name="connsiteX19" fmla="*/ 1427499 w 12192000"/>
              <a:gd name="connsiteY19" fmla="*/ 6516670 h 6858000"/>
              <a:gd name="connsiteX20" fmla="*/ 1297923 w 12192000"/>
              <a:gd name="connsiteY20" fmla="*/ 6467688 h 6858000"/>
              <a:gd name="connsiteX21" fmla="*/ 1286674 w 12192000"/>
              <a:gd name="connsiteY21" fmla="*/ 6474316 h 6858000"/>
              <a:gd name="connsiteX22" fmla="*/ 1282229 w 12192000"/>
              <a:gd name="connsiteY22" fmla="*/ 6468470 h 6858000"/>
              <a:gd name="connsiteX23" fmla="*/ 1113470 w 12192000"/>
              <a:gd name="connsiteY23" fmla="*/ 6473645 h 6858000"/>
              <a:gd name="connsiteX24" fmla="*/ 958526 w 12192000"/>
              <a:gd name="connsiteY24" fmla="*/ 6492085 h 6858000"/>
              <a:gd name="connsiteX25" fmla="*/ 836866 w 12192000"/>
              <a:gd name="connsiteY25" fmla="*/ 6548554 h 6858000"/>
              <a:gd name="connsiteX26" fmla="*/ 721512 w 12192000"/>
              <a:gd name="connsiteY26" fmla="*/ 6661859 h 6858000"/>
              <a:gd name="connsiteX27" fmla="*/ 643347 w 12192000"/>
              <a:gd name="connsiteY27" fmla="*/ 6792228 h 6858000"/>
              <a:gd name="connsiteX28" fmla="*/ 623901 w 12192000"/>
              <a:gd name="connsiteY28" fmla="*/ 6843676 h 6858000"/>
              <a:gd name="connsiteX29" fmla="*/ 628457 w 12192000"/>
              <a:gd name="connsiteY29" fmla="*/ 6858000 h 6858000"/>
              <a:gd name="connsiteX30" fmla="*/ 0 w 12192000"/>
              <a:gd name="connsiteY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0" h="6858000">
                <a:moveTo>
                  <a:pt x="1286674" y="6474316"/>
                </a:moveTo>
                <a:lnTo>
                  <a:pt x="1287722" y="6475694"/>
                </a:lnTo>
                <a:cubicBezTo>
                  <a:pt x="1285968" y="6478366"/>
                  <a:pt x="1280269" y="6481286"/>
                  <a:pt x="1269552" y="648440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09863" y="6858000"/>
                </a:lnTo>
                <a:lnTo>
                  <a:pt x="4447989" y="6838714"/>
                </a:lnTo>
                <a:cubicBezTo>
                  <a:pt x="4356371" y="6781636"/>
                  <a:pt x="4170309" y="6738976"/>
                  <a:pt x="4099358" y="6730382"/>
                </a:cubicBezTo>
                <a:cubicBezTo>
                  <a:pt x="4025582" y="6669159"/>
                  <a:pt x="3860426" y="6713795"/>
                  <a:pt x="3747902" y="6631483"/>
                </a:cubicBezTo>
                <a:cubicBezTo>
                  <a:pt x="3643366" y="6629438"/>
                  <a:pt x="3521409" y="6544303"/>
                  <a:pt x="3393081" y="6547784"/>
                </a:cubicBezTo>
                <a:cubicBezTo>
                  <a:pt x="3241684" y="6549101"/>
                  <a:pt x="3198368" y="6535343"/>
                  <a:pt x="3137808" y="6560695"/>
                </a:cubicBezTo>
                <a:cubicBezTo>
                  <a:pt x="3096054" y="6550960"/>
                  <a:pt x="2967183" y="6622270"/>
                  <a:pt x="2899474" y="6641132"/>
                </a:cubicBezTo>
                <a:cubicBezTo>
                  <a:pt x="2827501" y="6684808"/>
                  <a:pt x="2710289" y="6652484"/>
                  <a:pt x="2699294" y="6645632"/>
                </a:cubicBezTo>
                <a:cubicBezTo>
                  <a:pt x="2673340" y="6612169"/>
                  <a:pt x="2654596" y="6625926"/>
                  <a:pt x="2498511" y="6615167"/>
                </a:cubicBezTo>
                <a:cubicBezTo>
                  <a:pt x="2322064" y="6573408"/>
                  <a:pt x="2262166" y="6550336"/>
                  <a:pt x="2191632" y="6578631"/>
                </a:cubicBezTo>
                <a:cubicBezTo>
                  <a:pt x="2095927" y="6606506"/>
                  <a:pt x="2022692" y="6601576"/>
                  <a:pt x="1884392" y="6545941"/>
                </a:cubicBezTo>
                <a:cubicBezTo>
                  <a:pt x="1769825" y="6506106"/>
                  <a:pt x="1709325" y="6510128"/>
                  <a:pt x="1669793" y="6518058"/>
                </a:cubicBezTo>
                <a:cubicBezTo>
                  <a:pt x="1630262" y="6525987"/>
                  <a:pt x="1609775" y="6537643"/>
                  <a:pt x="1576972" y="6515173"/>
                </a:cubicBezTo>
                <a:cubicBezTo>
                  <a:pt x="1466368" y="6557163"/>
                  <a:pt x="1430501" y="6567376"/>
                  <a:pt x="1427499" y="6516670"/>
                </a:cubicBezTo>
                <a:cubicBezTo>
                  <a:pt x="1328985" y="6517614"/>
                  <a:pt x="1351814" y="6443815"/>
                  <a:pt x="1297923" y="6467688"/>
                </a:cubicBezTo>
                <a:lnTo>
                  <a:pt x="1286674" y="6474316"/>
                </a:lnTo>
                <a:lnTo>
                  <a:pt x="1282229" y="6468470"/>
                </a:lnTo>
                <a:cubicBezTo>
                  <a:pt x="1251880" y="6455716"/>
                  <a:pt x="1118246" y="6453728"/>
                  <a:pt x="1113470" y="6473645"/>
                </a:cubicBezTo>
                <a:cubicBezTo>
                  <a:pt x="1021908" y="6519362"/>
                  <a:pt x="972824" y="6505062"/>
                  <a:pt x="958526" y="6492085"/>
                </a:cubicBezTo>
                <a:cubicBezTo>
                  <a:pt x="898871" y="6445761"/>
                  <a:pt x="892381" y="6514972"/>
                  <a:pt x="836866" y="6548554"/>
                </a:cubicBezTo>
                <a:cubicBezTo>
                  <a:pt x="826714" y="6553422"/>
                  <a:pt x="731307" y="6598778"/>
                  <a:pt x="721512" y="6661859"/>
                </a:cubicBezTo>
                <a:cubicBezTo>
                  <a:pt x="668521" y="6730587"/>
                  <a:pt x="663956" y="6737917"/>
                  <a:pt x="643347" y="6792228"/>
                </a:cubicBezTo>
                <a:lnTo>
                  <a:pt x="623901" y="6843676"/>
                </a:lnTo>
                <a:lnTo>
                  <a:pt x="6284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1152000" rIns="0" bIns="0" rtlCol="0" anchor="t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dirty="0"/>
              <a:t>Insert or Drag &amp; Drop Your Photo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BA34C-81CC-4DE1-8314-7B836DDBD2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24275" y="2535238"/>
            <a:ext cx="4743450" cy="1655762"/>
          </a:xfrm>
        </p:spPr>
        <p:txBody>
          <a:bodyPr>
            <a:prstTxWarp prst="textArchUp">
              <a:avLst/>
            </a:prstTxWarp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Header Pretext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A83E0-9E29-498B-A517-74DED29B1E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05225" y="3675063"/>
            <a:ext cx="4743450" cy="2387600"/>
          </a:xfrm>
        </p:spPr>
        <p:txBody>
          <a:bodyPr anchor="t">
            <a:prstTxWarp prst="textArchUp">
              <a:avLst/>
            </a:prstTxWarp>
            <a:noAutofit/>
          </a:bodyPr>
          <a:lstStyle>
            <a:lvl1pPr algn="ctr">
              <a:lnSpc>
                <a:spcPct val="100000"/>
              </a:lnSpc>
              <a:defRPr sz="8000" b="1" spc="-300">
                <a:blipFill dpi="0" rotWithShape="1">
                  <a:blip r:embed="rId2"/>
                  <a:srcRect/>
                  <a:tile tx="0" ty="0" sx="100000" sy="100000" flip="none" algn="ctr"/>
                </a:blipFill>
                <a:latin typeface="+mn-lt"/>
              </a:defRPr>
            </a:lvl1pPr>
          </a:lstStyle>
          <a:p>
            <a:r>
              <a:rPr lang="en-US" dirty="0"/>
              <a:t>Main Head</a:t>
            </a: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8FE5B8E7-AB45-4DF2-BD41-666BA397DF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341445">
            <a:off x="1796105" y="5043951"/>
            <a:ext cx="1309242" cy="3415640"/>
          </a:xfrm>
          <a:custGeom>
            <a:avLst/>
            <a:gdLst>
              <a:gd name="connsiteX0" fmla="*/ 45594 w 1309242"/>
              <a:gd name="connsiteY0" fmla="*/ 2795140 h 3415640"/>
              <a:gd name="connsiteX1" fmla="*/ 106430 w 1309242"/>
              <a:gd name="connsiteY1" fmla="*/ 2733673 h 3415640"/>
              <a:gd name="connsiteX2" fmla="*/ 208053 w 1309242"/>
              <a:gd name="connsiteY2" fmla="*/ 2573334 h 3415640"/>
              <a:gd name="connsiteX3" fmla="*/ 283934 w 1309242"/>
              <a:gd name="connsiteY3" fmla="*/ 2374798 h 3415640"/>
              <a:gd name="connsiteX4" fmla="*/ 465800 w 1309242"/>
              <a:gd name="connsiteY4" fmla="*/ 2030358 h 3415640"/>
              <a:gd name="connsiteX5" fmla="*/ 642821 w 1309242"/>
              <a:gd name="connsiteY5" fmla="*/ 1677569 h 3415640"/>
              <a:gd name="connsiteX6" fmla="*/ 708307 w 1309242"/>
              <a:gd name="connsiteY6" fmla="*/ 1478815 h 3415640"/>
              <a:gd name="connsiteX7" fmla="*/ 739537 w 1309242"/>
              <a:gd name="connsiteY7" fmla="*/ 1271815 h 3415640"/>
              <a:gd name="connsiteX8" fmla="*/ 731510 w 1309242"/>
              <a:gd name="connsiteY8" fmla="*/ 1004099 h 3415640"/>
              <a:gd name="connsiteX9" fmla="*/ 790438 w 1309242"/>
              <a:gd name="connsiteY9" fmla="*/ 741726 h 3415640"/>
              <a:gd name="connsiteX10" fmla="*/ 1020679 w 1309242"/>
              <a:gd name="connsiteY10" fmla="*/ 382161 h 3415640"/>
              <a:gd name="connsiteX11" fmla="*/ 1268529 w 1309242"/>
              <a:gd name="connsiteY11" fmla="*/ 55241 h 3415640"/>
              <a:gd name="connsiteX12" fmla="*/ 1309242 w 1309242"/>
              <a:gd name="connsiteY12" fmla="*/ 0 h 3415640"/>
              <a:gd name="connsiteX13" fmla="*/ 222943 w 1309242"/>
              <a:gd name="connsiteY13" fmla="*/ 3415640 h 3415640"/>
              <a:gd name="connsiteX14" fmla="*/ 213219 w 1309242"/>
              <a:gd name="connsiteY14" fmla="*/ 3406215 h 3415640"/>
              <a:gd name="connsiteX15" fmla="*/ 113697 w 1309242"/>
              <a:gd name="connsiteY15" fmla="*/ 3294745 h 3415640"/>
              <a:gd name="connsiteX16" fmla="*/ 40415 w 1309242"/>
              <a:gd name="connsiteY16" fmla="*/ 3146169 h 3415640"/>
              <a:gd name="connsiteX17" fmla="*/ 23256 w 1309242"/>
              <a:gd name="connsiteY17" fmla="*/ 3023512 h 3415640"/>
              <a:gd name="connsiteX18" fmla="*/ 50379 w 1309242"/>
              <a:gd name="connsiteY18" fmla="*/ 2875601 h 3415640"/>
              <a:gd name="connsiteX19" fmla="*/ 45594 w 1309242"/>
              <a:gd name="connsiteY19" fmla="*/ 2795140 h 3415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09242" h="3415640">
                <a:moveTo>
                  <a:pt x="45594" y="2795140"/>
                </a:moveTo>
                <a:cubicBezTo>
                  <a:pt x="60968" y="2762395"/>
                  <a:pt x="96966" y="2746701"/>
                  <a:pt x="106430" y="2733673"/>
                </a:cubicBezTo>
                <a:cubicBezTo>
                  <a:pt x="100253" y="2634558"/>
                  <a:pt x="153743" y="2632091"/>
                  <a:pt x="208053" y="2573334"/>
                </a:cubicBezTo>
                <a:cubicBezTo>
                  <a:pt x="219688" y="2565688"/>
                  <a:pt x="263985" y="2471215"/>
                  <a:pt x="283934" y="2374798"/>
                </a:cubicBezTo>
                <a:cubicBezTo>
                  <a:pt x="287619" y="2267283"/>
                  <a:pt x="379701" y="2134358"/>
                  <a:pt x="465800" y="2030358"/>
                </a:cubicBezTo>
                <a:cubicBezTo>
                  <a:pt x="577270" y="1930835"/>
                  <a:pt x="590226" y="1791595"/>
                  <a:pt x="642821" y="1677569"/>
                </a:cubicBezTo>
                <a:cubicBezTo>
                  <a:pt x="712858" y="1621294"/>
                  <a:pt x="731655" y="1631370"/>
                  <a:pt x="708307" y="1478815"/>
                </a:cubicBezTo>
                <a:cubicBezTo>
                  <a:pt x="717259" y="1428076"/>
                  <a:pt x="708067" y="1336070"/>
                  <a:pt x="739537" y="1271815"/>
                </a:cubicBezTo>
                <a:cubicBezTo>
                  <a:pt x="737249" y="1124005"/>
                  <a:pt x="751753" y="1065132"/>
                  <a:pt x="731510" y="1004099"/>
                </a:cubicBezTo>
                <a:cubicBezTo>
                  <a:pt x="737392" y="945761"/>
                  <a:pt x="663892" y="807581"/>
                  <a:pt x="790438" y="741726"/>
                </a:cubicBezTo>
                <a:cubicBezTo>
                  <a:pt x="833290" y="596296"/>
                  <a:pt x="950410" y="518052"/>
                  <a:pt x="1020679" y="382161"/>
                </a:cubicBezTo>
                <a:cubicBezTo>
                  <a:pt x="1056189" y="313326"/>
                  <a:pt x="1140410" y="179163"/>
                  <a:pt x="1268529" y="55241"/>
                </a:cubicBezTo>
                <a:lnTo>
                  <a:pt x="1309242" y="0"/>
                </a:lnTo>
                <a:lnTo>
                  <a:pt x="222943" y="3415640"/>
                </a:lnTo>
                <a:lnTo>
                  <a:pt x="213219" y="3406215"/>
                </a:lnTo>
                <a:cubicBezTo>
                  <a:pt x="187749" y="3372328"/>
                  <a:pt x="102046" y="3371611"/>
                  <a:pt x="113697" y="3294745"/>
                </a:cubicBezTo>
                <a:cubicBezTo>
                  <a:pt x="76052" y="3259888"/>
                  <a:pt x="78329" y="3185338"/>
                  <a:pt x="40415" y="3146169"/>
                </a:cubicBezTo>
                <a:cubicBezTo>
                  <a:pt x="-38483" y="3060237"/>
                  <a:pt x="22283" y="3035685"/>
                  <a:pt x="23256" y="3023512"/>
                </a:cubicBezTo>
                <a:cubicBezTo>
                  <a:pt x="2529" y="2968565"/>
                  <a:pt x="33192" y="2891379"/>
                  <a:pt x="50379" y="2875601"/>
                </a:cubicBezTo>
                <a:cubicBezTo>
                  <a:pt x="34569" y="2840571"/>
                  <a:pt x="36370" y="2814786"/>
                  <a:pt x="45594" y="279514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5873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10A54-8B14-497C-AEB3-84FC03F4A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6ACA7-82C2-40A7-A28C-814E032F9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379" y="1485900"/>
            <a:ext cx="11339242" cy="469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F0D8B-7810-4AA1-BBF9-9FECEF04CE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018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484F0-4383-44F8-AFC8-A62A4E334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9FD8A-DF92-4DE9-83CD-933DA66CD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37405-D526-4865-AAD8-FEDAB08AF1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368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73D27-51D6-4E95-8C21-A0EC5DC1A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535DD-B018-443C-8E43-F2ECED639B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6378" y="1485900"/>
            <a:ext cx="5400000" cy="469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E9E0B-B088-46EF-871C-1257EFD31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5619" y="1485900"/>
            <a:ext cx="5400000" cy="469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7BD726-521F-48E1-B5BD-C6B48A6B9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102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30BA1-3F55-485D-99B7-79F5A18D0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378" y="1681163"/>
            <a:ext cx="5400000" cy="36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23C80D-E063-42FD-9296-FC922F1A8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378" y="2041163"/>
            <a:ext cx="5400000" cy="414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6160A-D6E9-49FF-9948-D1685B714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5619" y="1681163"/>
            <a:ext cx="5400000" cy="36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68A997-CB1D-434C-B5B8-11C0DD4232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5619" y="2041163"/>
            <a:ext cx="5400000" cy="414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F430B3-60D3-42AF-B884-5A26479EC1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2A5B051-EAB5-412D-A424-A4968AA9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267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46D3C-B0A0-4CFF-9C3B-61B07707F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B8A6C-34C7-4006-9473-DBA46B809F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55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AF17E-FFC2-4F15-9935-68E93B99D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091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016CC-FBAF-4936-8EF7-E8D8EC7A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F5C6B-4AF7-4BD7-B7F6-907924BD4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7F5A37-1DA3-4A87-B8EF-0A2EE9857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D0675E-7658-4B12-ABF8-1D07C5AA29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727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39C8F-3F47-488B-888C-78DB163CC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9D7338-10C5-4A71-9A98-C9BC7F228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F45BD-5CC6-4C2F-89F3-53BC16472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46A696-F608-418F-A841-EF183EDFA6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92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019F9A-4BD6-4EAE-8C16-FEDF832CDF1D}"/>
              </a:ext>
            </a:extLst>
          </p:cNvPr>
          <p:cNvSpPr/>
          <p:nvPr userDrawn="1"/>
        </p:nvSpPr>
        <p:spPr>
          <a:xfrm>
            <a:off x="6995886" y="0"/>
            <a:ext cx="5196114" cy="1190171"/>
          </a:xfrm>
          <a:custGeom>
            <a:avLst/>
            <a:gdLst>
              <a:gd name="connsiteX0" fmla="*/ 0 w 5196114"/>
              <a:gd name="connsiteY0" fmla="*/ 0 h 1190171"/>
              <a:gd name="connsiteX1" fmla="*/ 5196114 w 5196114"/>
              <a:gd name="connsiteY1" fmla="*/ 0 h 1190171"/>
              <a:gd name="connsiteX2" fmla="*/ 5196114 w 5196114"/>
              <a:gd name="connsiteY2" fmla="*/ 1 h 1190171"/>
              <a:gd name="connsiteX3" fmla="*/ 182913 w 5196114"/>
              <a:gd name="connsiteY3" fmla="*/ 1 h 1190171"/>
              <a:gd name="connsiteX4" fmla="*/ 364505 w 5196114"/>
              <a:gd name="connsiteY4" fmla="*/ 59275 h 1190171"/>
              <a:gd name="connsiteX5" fmla="*/ 610473 w 5196114"/>
              <a:gd name="connsiteY5" fmla="*/ 114410 h 1190171"/>
              <a:gd name="connsiteX6" fmla="*/ 848156 w 5196114"/>
              <a:gd name="connsiteY6" fmla="*/ 94985 h 1190171"/>
              <a:gd name="connsiteX7" fmla="*/ 919004 w 5196114"/>
              <a:gd name="connsiteY7" fmla="*/ 77844 h 1190171"/>
              <a:gd name="connsiteX8" fmla="*/ 1017277 w 5196114"/>
              <a:gd name="connsiteY8" fmla="*/ 93842 h 1190171"/>
              <a:gd name="connsiteX9" fmla="*/ 1219537 w 5196114"/>
              <a:gd name="connsiteY9" fmla="*/ 139550 h 1190171"/>
              <a:gd name="connsiteX10" fmla="*/ 1425224 w 5196114"/>
              <a:gd name="connsiteY10" fmla="*/ 166975 h 1190171"/>
              <a:gd name="connsiteX11" fmla="*/ 1632054 w 5196114"/>
              <a:gd name="connsiteY11" fmla="*/ 176117 h 1190171"/>
              <a:gd name="connsiteX12" fmla="*/ 1736042 w 5196114"/>
              <a:gd name="connsiteY12" fmla="*/ 188687 h 1190171"/>
              <a:gd name="connsiteX13" fmla="*/ 1840028 w 5196114"/>
              <a:gd name="connsiteY13" fmla="*/ 165833 h 1190171"/>
              <a:gd name="connsiteX14" fmla="*/ 1942872 w 5196114"/>
              <a:gd name="connsiteY14" fmla="*/ 154406 h 1190171"/>
              <a:gd name="connsiteX15" fmla="*/ 2045716 w 5196114"/>
              <a:gd name="connsiteY15" fmla="*/ 137265 h 1190171"/>
              <a:gd name="connsiteX16" fmla="*/ 2105136 w 5196114"/>
              <a:gd name="connsiteY16" fmla="*/ 283531 h 1190171"/>
              <a:gd name="connsiteX17" fmla="*/ 2174842 w 5196114"/>
              <a:gd name="connsiteY17" fmla="*/ 425227 h 1190171"/>
              <a:gd name="connsiteX18" fmla="*/ 2229692 w 5196114"/>
              <a:gd name="connsiteY18" fmla="*/ 494933 h 1190171"/>
              <a:gd name="connsiteX19" fmla="*/ 2330250 w 5196114"/>
              <a:gd name="connsiteY19" fmla="*/ 515502 h 1190171"/>
              <a:gd name="connsiteX20" fmla="*/ 2511940 w 5196114"/>
              <a:gd name="connsiteY20" fmla="*/ 510931 h 1190171"/>
              <a:gd name="connsiteX21" fmla="*/ 2602216 w 5196114"/>
              <a:gd name="connsiteY21" fmla="*/ 504075 h 1190171"/>
              <a:gd name="connsiteX22" fmla="*/ 2692488 w 5196114"/>
              <a:gd name="connsiteY22" fmla="*/ 498361 h 1190171"/>
              <a:gd name="connsiteX23" fmla="*/ 2782764 w 5196114"/>
              <a:gd name="connsiteY23" fmla="*/ 493790 h 1190171"/>
              <a:gd name="connsiteX24" fmla="*/ 2873036 w 5196114"/>
              <a:gd name="connsiteY24" fmla="*/ 476650 h 1190171"/>
              <a:gd name="connsiteX25" fmla="*/ 2982736 w 5196114"/>
              <a:gd name="connsiteY25" fmla="*/ 478935 h 1190171"/>
              <a:gd name="connsiteX26" fmla="*/ 3041016 w 5196114"/>
              <a:gd name="connsiteY26" fmla="*/ 488077 h 1190171"/>
              <a:gd name="connsiteX27" fmla="*/ 3115290 w 5196114"/>
              <a:gd name="connsiteY27" fmla="*/ 533785 h 1190171"/>
              <a:gd name="connsiteX28" fmla="*/ 3194138 w 5196114"/>
              <a:gd name="connsiteY28" fmla="*/ 555496 h 1190171"/>
              <a:gd name="connsiteX29" fmla="*/ 3276414 w 5196114"/>
              <a:gd name="connsiteY29" fmla="*/ 582921 h 1190171"/>
              <a:gd name="connsiteX30" fmla="*/ 3348404 w 5196114"/>
              <a:gd name="connsiteY30" fmla="*/ 624058 h 1190171"/>
              <a:gd name="connsiteX31" fmla="*/ 3408968 w 5196114"/>
              <a:gd name="connsiteY31" fmla="*/ 686908 h 1190171"/>
              <a:gd name="connsiteX32" fmla="*/ 3476386 w 5196114"/>
              <a:gd name="connsiteY32" fmla="*/ 723475 h 1190171"/>
              <a:gd name="connsiteX33" fmla="*/ 3540378 w 5196114"/>
              <a:gd name="connsiteY33" fmla="*/ 702906 h 1190171"/>
              <a:gd name="connsiteX34" fmla="*/ 3628368 w 5196114"/>
              <a:gd name="connsiteY34" fmla="*/ 697192 h 1190171"/>
              <a:gd name="connsiteX35" fmla="*/ 3802060 w 5196114"/>
              <a:gd name="connsiteY35" fmla="*/ 710904 h 1190171"/>
              <a:gd name="connsiteX36" fmla="*/ 3892332 w 5196114"/>
              <a:gd name="connsiteY36" fmla="*/ 724617 h 1190171"/>
              <a:gd name="connsiteX37" fmla="*/ 4285424 w 5196114"/>
              <a:gd name="connsiteY37" fmla="*/ 746329 h 1190171"/>
              <a:gd name="connsiteX38" fmla="*/ 4523108 w 5196114"/>
              <a:gd name="connsiteY38" fmla="*/ 866313 h 1190171"/>
              <a:gd name="connsiteX39" fmla="*/ 4613382 w 5196114"/>
              <a:gd name="connsiteY39" fmla="*/ 883454 h 1190171"/>
              <a:gd name="connsiteX40" fmla="*/ 4709370 w 5196114"/>
              <a:gd name="connsiteY40" fmla="*/ 885740 h 1190171"/>
              <a:gd name="connsiteX41" fmla="*/ 5132172 w 5196114"/>
              <a:gd name="connsiteY41" fmla="*/ 929162 h 1190171"/>
              <a:gd name="connsiteX42" fmla="*/ 5190594 w 5196114"/>
              <a:gd name="connsiteY42" fmla="*/ 1032578 h 1190171"/>
              <a:gd name="connsiteX43" fmla="*/ 5196114 w 5196114"/>
              <a:gd name="connsiteY43" fmla="*/ 1036715 h 1190171"/>
              <a:gd name="connsiteX44" fmla="*/ 5196114 w 5196114"/>
              <a:gd name="connsiteY44" fmla="*/ 1190171 h 1190171"/>
              <a:gd name="connsiteX45" fmla="*/ 0 w 5196114"/>
              <a:gd name="connsiteY45" fmla="*/ 1190171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196114" h="1190171">
                <a:moveTo>
                  <a:pt x="0" y="0"/>
                </a:moveTo>
                <a:lnTo>
                  <a:pt x="5196114" y="0"/>
                </a:lnTo>
                <a:lnTo>
                  <a:pt x="5196114" y="1"/>
                </a:lnTo>
                <a:lnTo>
                  <a:pt x="182913" y="1"/>
                </a:lnTo>
                <a:lnTo>
                  <a:pt x="364505" y="59275"/>
                </a:lnTo>
                <a:cubicBezTo>
                  <a:pt x="446780" y="84700"/>
                  <a:pt x="528769" y="105840"/>
                  <a:pt x="610473" y="114410"/>
                </a:cubicBezTo>
                <a:cubicBezTo>
                  <a:pt x="689320" y="122410"/>
                  <a:pt x="769310" y="117839"/>
                  <a:pt x="848156" y="94985"/>
                </a:cubicBezTo>
                <a:cubicBezTo>
                  <a:pt x="872154" y="13852"/>
                  <a:pt x="895008" y="82414"/>
                  <a:pt x="919004" y="77844"/>
                </a:cubicBezTo>
                <a:cubicBezTo>
                  <a:pt x="952143" y="60704"/>
                  <a:pt x="985281" y="52704"/>
                  <a:pt x="1017277" y="93842"/>
                </a:cubicBezTo>
                <a:cubicBezTo>
                  <a:pt x="1083554" y="115554"/>
                  <a:pt x="1150975" y="170404"/>
                  <a:pt x="1219537" y="139550"/>
                </a:cubicBezTo>
                <a:cubicBezTo>
                  <a:pt x="1288100" y="142979"/>
                  <a:pt x="1356662" y="219540"/>
                  <a:pt x="1425224" y="166975"/>
                </a:cubicBezTo>
                <a:cubicBezTo>
                  <a:pt x="1493788" y="188687"/>
                  <a:pt x="1563492" y="173831"/>
                  <a:pt x="1632054" y="176117"/>
                </a:cubicBezTo>
                <a:cubicBezTo>
                  <a:pt x="1667480" y="173831"/>
                  <a:pt x="1700618" y="184116"/>
                  <a:pt x="1736042" y="188687"/>
                </a:cubicBezTo>
                <a:cubicBezTo>
                  <a:pt x="1771466" y="193258"/>
                  <a:pt x="1805746" y="190972"/>
                  <a:pt x="1840028" y="165833"/>
                </a:cubicBezTo>
                <a:cubicBezTo>
                  <a:pt x="1874308" y="185258"/>
                  <a:pt x="1908590" y="66417"/>
                  <a:pt x="1942872" y="154406"/>
                </a:cubicBezTo>
                <a:cubicBezTo>
                  <a:pt x="1977152" y="64131"/>
                  <a:pt x="2011434" y="56133"/>
                  <a:pt x="2045716" y="137265"/>
                </a:cubicBezTo>
                <a:cubicBezTo>
                  <a:pt x="2063998" y="153262"/>
                  <a:pt x="2083426" y="242394"/>
                  <a:pt x="2105136" y="283531"/>
                </a:cubicBezTo>
                <a:cubicBezTo>
                  <a:pt x="2126848" y="347523"/>
                  <a:pt x="2149702" y="378377"/>
                  <a:pt x="2174842" y="425227"/>
                </a:cubicBezTo>
                <a:cubicBezTo>
                  <a:pt x="2189696" y="451510"/>
                  <a:pt x="2204552" y="454938"/>
                  <a:pt x="2229692" y="494933"/>
                </a:cubicBezTo>
                <a:cubicBezTo>
                  <a:pt x="2258260" y="505217"/>
                  <a:pt x="2294826" y="532642"/>
                  <a:pt x="2330250" y="515502"/>
                </a:cubicBezTo>
                <a:cubicBezTo>
                  <a:pt x="2390814" y="523500"/>
                  <a:pt x="2451378" y="473221"/>
                  <a:pt x="2511940" y="510931"/>
                </a:cubicBezTo>
                <a:cubicBezTo>
                  <a:pt x="2541650" y="513216"/>
                  <a:pt x="2572504" y="508645"/>
                  <a:pt x="2602216" y="504075"/>
                </a:cubicBezTo>
                <a:cubicBezTo>
                  <a:pt x="2645638" y="502931"/>
                  <a:pt x="2659350" y="472079"/>
                  <a:pt x="2692488" y="498361"/>
                </a:cubicBezTo>
                <a:cubicBezTo>
                  <a:pt x="2703916" y="502931"/>
                  <a:pt x="2734770" y="490362"/>
                  <a:pt x="2782764" y="493790"/>
                </a:cubicBezTo>
                <a:cubicBezTo>
                  <a:pt x="2806760" y="490362"/>
                  <a:pt x="2862752" y="478935"/>
                  <a:pt x="2873036" y="476650"/>
                </a:cubicBezTo>
                <a:cubicBezTo>
                  <a:pt x="2911888" y="433227"/>
                  <a:pt x="2945028" y="461794"/>
                  <a:pt x="2982736" y="478935"/>
                </a:cubicBezTo>
                <a:cubicBezTo>
                  <a:pt x="2997592" y="450367"/>
                  <a:pt x="3020446" y="482363"/>
                  <a:pt x="3041016" y="488077"/>
                </a:cubicBezTo>
                <a:cubicBezTo>
                  <a:pt x="3071868" y="512073"/>
                  <a:pt x="3082152" y="516644"/>
                  <a:pt x="3115290" y="533785"/>
                </a:cubicBezTo>
                <a:cubicBezTo>
                  <a:pt x="3154142" y="532642"/>
                  <a:pt x="3149572" y="550925"/>
                  <a:pt x="3194138" y="555496"/>
                </a:cubicBezTo>
                <a:cubicBezTo>
                  <a:pt x="3211278" y="553211"/>
                  <a:pt x="3243274" y="582921"/>
                  <a:pt x="3276414" y="582921"/>
                </a:cubicBezTo>
                <a:cubicBezTo>
                  <a:pt x="3291268" y="603490"/>
                  <a:pt x="3368972" y="604633"/>
                  <a:pt x="3348404" y="624058"/>
                </a:cubicBezTo>
                <a:cubicBezTo>
                  <a:pt x="3386114" y="684623"/>
                  <a:pt x="3414680" y="606918"/>
                  <a:pt x="3408968" y="686908"/>
                </a:cubicBezTo>
                <a:cubicBezTo>
                  <a:pt x="3435250" y="684623"/>
                  <a:pt x="3452390" y="722331"/>
                  <a:pt x="3476386" y="723475"/>
                </a:cubicBezTo>
                <a:cubicBezTo>
                  <a:pt x="3495814" y="706334"/>
                  <a:pt x="3539236" y="725760"/>
                  <a:pt x="3540378" y="702906"/>
                </a:cubicBezTo>
                <a:cubicBezTo>
                  <a:pt x="3574660" y="718904"/>
                  <a:pt x="3586086" y="682337"/>
                  <a:pt x="3628368" y="697192"/>
                </a:cubicBezTo>
                <a:cubicBezTo>
                  <a:pt x="3691216" y="712048"/>
                  <a:pt x="3748352" y="689194"/>
                  <a:pt x="3802060" y="710904"/>
                </a:cubicBezTo>
                <a:cubicBezTo>
                  <a:pt x="3818058" y="732617"/>
                  <a:pt x="3843198" y="769183"/>
                  <a:pt x="3892332" y="724617"/>
                </a:cubicBezTo>
                <a:cubicBezTo>
                  <a:pt x="4022602" y="700621"/>
                  <a:pt x="4182582" y="757756"/>
                  <a:pt x="4285424" y="746329"/>
                </a:cubicBezTo>
                <a:cubicBezTo>
                  <a:pt x="4365414" y="746329"/>
                  <a:pt x="4422550" y="860600"/>
                  <a:pt x="4523108" y="866313"/>
                </a:cubicBezTo>
                <a:cubicBezTo>
                  <a:pt x="4550534" y="875454"/>
                  <a:pt x="4581388" y="881169"/>
                  <a:pt x="4613382" y="883454"/>
                </a:cubicBezTo>
                <a:cubicBezTo>
                  <a:pt x="4645378" y="885740"/>
                  <a:pt x="4677374" y="886882"/>
                  <a:pt x="4709370" y="885740"/>
                </a:cubicBezTo>
                <a:cubicBezTo>
                  <a:pt x="4841924" y="941732"/>
                  <a:pt x="4990476" y="956587"/>
                  <a:pt x="5132172" y="929162"/>
                </a:cubicBezTo>
                <a:cubicBezTo>
                  <a:pt x="5140742" y="969157"/>
                  <a:pt x="5161882" y="1004581"/>
                  <a:pt x="5190594" y="1032578"/>
                </a:cubicBezTo>
                <a:lnTo>
                  <a:pt x="5196114" y="1036715"/>
                </a:lnTo>
                <a:lnTo>
                  <a:pt x="5196114" y="1190171"/>
                </a:lnTo>
                <a:lnTo>
                  <a:pt x="0" y="11901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4BFE46A-0C29-4661-94A3-50A69B9983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7113852 w 12192000"/>
              <a:gd name="connsiteY1" fmla="*/ 0 h 6858000"/>
              <a:gd name="connsiteX2" fmla="*/ 7113852 w 12192000"/>
              <a:gd name="connsiteY2" fmla="*/ 10423 h 6858000"/>
              <a:gd name="connsiteX3" fmla="*/ 7150419 w 12192000"/>
              <a:gd name="connsiteY3" fmla="*/ 21851 h 6858000"/>
              <a:gd name="connsiteX4" fmla="*/ 7226980 w 12192000"/>
              <a:gd name="connsiteY4" fmla="*/ 48132 h 6858000"/>
              <a:gd name="connsiteX5" fmla="*/ 7240692 w 12192000"/>
              <a:gd name="connsiteY5" fmla="*/ 52703 h 6858000"/>
              <a:gd name="connsiteX6" fmla="*/ 7264690 w 12192000"/>
              <a:gd name="connsiteY6" fmla="*/ 59559 h 6858000"/>
              <a:gd name="connsiteX7" fmla="*/ 7386959 w 12192000"/>
              <a:gd name="connsiteY7" fmla="*/ 76701 h 6858000"/>
              <a:gd name="connsiteX8" fmla="*/ 8140005 w 12192000"/>
              <a:gd name="connsiteY8" fmla="*/ 144120 h 6858000"/>
              <a:gd name="connsiteX9" fmla="*/ 8153717 w 12192000"/>
              <a:gd name="connsiteY9" fmla="*/ 155547 h 6858000"/>
              <a:gd name="connsiteX10" fmla="*/ 8206282 w 12192000"/>
              <a:gd name="connsiteY10" fmla="*/ 169260 h 6858000"/>
              <a:gd name="connsiteX11" fmla="*/ 8207424 w 12192000"/>
              <a:gd name="connsiteY11" fmla="*/ 168117 h 6858000"/>
              <a:gd name="connsiteX12" fmla="*/ 8208567 w 12192000"/>
              <a:gd name="connsiteY12" fmla="*/ 168117 h 6858000"/>
              <a:gd name="connsiteX13" fmla="*/ 8283986 w 12192000"/>
              <a:gd name="connsiteY13" fmla="*/ 190972 h 6858000"/>
              <a:gd name="connsiteX14" fmla="*/ 8409684 w 12192000"/>
              <a:gd name="connsiteY14" fmla="*/ 196685 h 6858000"/>
              <a:gd name="connsiteX15" fmla="*/ 8411970 w 12192000"/>
              <a:gd name="connsiteY15" fmla="*/ 194399 h 6858000"/>
              <a:gd name="connsiteX16" fmla="*/ 8414255 w 12192000"/>
              <a:gd name="connsiteY16" fmla="*/ 195542 h 6858000"/>
              <a:gd name="connsiteX17" fmla="*/ 8553666 w 12192000"/>
              <a:gd name="connsiteY17" fmla="*/ 205826 h 6858000"/>
              <a:gd name="connsiteX18" fmla="*/ 8618799 w 12192000"/>
              <a:gd name="connsiteY18" fmla="*/ 204684 h 6858000"/>
              <a:gd name="connsiteX19" fmla="*/ 8690790 w 12192000"/>
              <a:gd name="connsiteY19" fmla="*/ 211540 h 6858000"/>
              <a:gd name="connsiteX20" fmla="*/ 8722786 w 12192000"/>
              <a:gd name="connsiteY20" fmla="*/ 217253 h 6858000"/>
              <a:gd name="connsiteX21" fmla="*/ 8822202 w 12192000"/>
              <a:gd name="connsiteY21" fmla="*/ 195542 h 6858000"/>
              <a:gd name="connsiteX22" fmla="*/ 8825630 w 12192000"/>
              <a:gd name="connsiteY22" fmla="*/ 193257 h 6858000"/>
              <a:gd name="connsiteX23" fmla="*/ 8829058 w 12192000"/>
              <a:gd name="connsiteY23" fmla="*/ 195542 h 6858000"/>
              <a:gd name="connsiteX24" fmla="*/ 8851912 w 12192000"/>
              <a:gd name="connsiteY24" fmla="*/ 189828 h 6858000"/>
              <a:gd name="connsiteX25" fmla="*/ 8877052 w 12192000"/>
              <a:gd name="connsiteY25" fmla="*/ 178401 h 6858000"/>
              <a:gd name="connsiteX26" fmla="*/ 8912476 w 12192000"/>
              <a:gd name="connsiteY26" fmla="*/ 201255 h 6858000"/>
              <a:gd name="connsiteX27" fmla="*/ 8925045 w 12192000"/>
              <a:gd name="connsiteY27" fmla="*/ 181830 h 6858000"/>
              <a:gd name="connsiteX28" fmla="*/ 8926188 w 12192000"/>
              <a:gd name="connsiteY28" fmla="*/ 180687 h 6858000"/>
              <a:gd name="connsiteX29" fmla="*/ 8927331 w 12192000"/>
              <a:gd name="connsiteY29" fmla="*/ 180687 h 6858000"/>
              <a:gd name="connsiteX30" fmla="*/ 9013034 w 12192000"/>
              <a:gd name="connsiteY30" fmla="*/ 224109 h 6858000"/>
              <a:gd name="connsiteX31" fmla="*/ 9055314 w 12192000"/>
              <a:gd name="connsiteY31" fmla="*/ 260676 h 6858000"/>
              <a:gd name="connsiteX32" fmla="*/ 9057600 w 12192000"/>
              <a:gd name="connsiteY32" fmla="*/ 261820 h 6858000"/>
              <a:gd name="connsiteX33" fmla="*/ 9096452 w 12192000"/>
              <a:gd name="connsiteY33" fmla="*/ 317812 h 6858000"/>
              <a:gd name="connsiteX34" fmla="*/ 9146731 w 12192000"/>
              <a:gd name="connsiteY34" fmla="*/ 425226 h 6858000"/>
              <a:gd name="connsiteX35" fmla="*/ 9166158 w 12192000"/>
              <a:gd name="connsiteY35" fmla="*/ 459508 h 6858000"/>
              <a:gd name="connsiteX36" fmla="*/ 9187868 w 12192000"/>
              <a:gd name="connsiteY36" fmla="*/ 486933 h 6858000"/>
              <a:gd name="connsiteX37" fmla="*/ 9219864 w 12192000"/>
              <a:gd name="connsiteY37" fmla="*/ 526928 h 6858000"/>
              <a:gd name="connsiteX38" fmla="*/ 9240433 w 12192000"/>
              <a:gd name="connsiteY38" fmla="*/ 536070 h 6858000"/>
              <a:gd name="connsiteX39" fmla="*/ 9314710 w 12192000"/>
              <a:gd name="connsiteY39" fmla="*/ 547497 h 6858000"/>
              <a:gd name="connsiteX40" fmla="*/ 9315852 w 12192000"/>
              <a:gd name="connsiteY40" fmla="*/ 546353 h 6858000"/>
              <a:gd name="connsiteX41" fmla="*/ 9318137 w 12192000"/>
              <a:gd name="connsiteY41" fmla="*/ 546353 h 6858000"/>
              <a:gd name="connsiteX42" fmla="*/ 9394699 w 12192000"/>
              <a:gd name="connsiteY42" fmla="*/ 534926 h 6858000"/>
              <a:gd name="connsiteX43" fmla="*/ 9404983 w 12192000"/>
              <a:gd name="connsiteY43" fmla="*/ 531499 h 6858000"/>
              <a:gd name="connsiteX44" fmla="*/ 9778650 w 12192000"/>
              <a:gd name="connsiteY44" fmla="*/ 498360 h 6858000"/>
              <a:gd name="connsiteX45" fmla="*/ 9862067 w 12192000"/>
              <a:gd name="connsiteY45" fmla="*/ 498360 h 6858000"/>
              <a:gd name="connsiteX46" fmla="*/ 9968339 w 12192000"/>
              <a:gd name="connsiteY46" fmla="*/ 509787 h 6858000"/>
              <a:gd name="connsiteX47" fmla="*/ 10032331 w 12192000"/>
              <a:gd name="connsiteY47" fmla="*/ 521214 h 6858000"/>
              <a:gd name="connsiteX48" fmla="*/ 10058612 w 12192000"/>
              <a:gd name="connsiteY48" fmla="*/ 553210 h 6858000"/>
              <a:gd name="connsiteX49" fmla="*/ 10087181 w 12192000"/>
              <a:gd name="connsiteY49" fmla="*/ 588634 h 6858000"/>
              <a:gd name="connsiteX50" fmla="*/ 10196881 w 12192000"/>
              <a:gd name="connsiteY50" fmla="*/ 601204 h 6858000"/>
              <a:gd name="connsiteX51" fmla="*/ 10254016 w 12192000"/>
              <a:gd name="connsiteY51" fmla="*/ 621772 h 6858000"/>
              <a:gd name="connsiteX52" fmla="*/ 10257444 w 12192000"/>
              <a:gd name="connsiteY52" fmla="*/ 621772 h 6858000"/>
              <a:gd name="connsiteX53" fmla="*/ 10259729 w 12192000"/>
              <a:gd name="connsiteY53" fmla="*/ 625201 h 6858000"/>
              <a:gd name="connsiteX54" fmla="*/ 10303152 w 12192000"/>
              <a:gd name="connsiteY54" fmla="*/ 653768 h 6858000"/>
              <a:gd name="connsiteX55" fmla="*/ 10334006 w 12192000"/>
              <a:gd name="connsiteY55" fmla="*/ 665195 h 6858000"/>
              <a:gd name="connsiteX56" fmla="*/ 10335148 w 12192000"/>
              <a:gd name="connsiteY56" fmla="*/ 666339 h 6858000"/>
              <a:gd name="connsiteX57" fmla="*/ 10335148 w 12192000"/>
              <a:gd name="connsiteY57" fmla="*/ 667481 h 6858000"/>
              <a:gd name="connsiteX58" fmla="*/ 10350004 w 12192000"/>
              <a:gd name="connsiteY58" fmla="*/ 705191 h 6858000"/>
              <a:gd name="connsiteX59" fmla="*/ 10356860 w 12192000"/>
              <a:gd name="connsiteY59" fmla="*/ 702905 h 6858000"/>
              <a:gd name="connsiteX60" fmla="*/ 10399140 w 12192000"/>
              <a:gd name="connsiteY60" fmla="*/ 722331 h 6858000"/>
              <a:gd name="connsiteX61" fmla="*/ 10562548 w 12192000"/>
              <a:gd name="connsiteY61" fmla="*/ 739472 h 6858000"/>
              <a:gd name="connsiteX62" fmla="*/ 10703100 w 12192000"/>
              <a:gd name="connsiteY62" fmla="*/ 738329 h 6858000"/>
              <a:gd name="connsiteX63" fmla="*/ 10756808 w 12192000"/>
              <a:gd name="connsiteY63" fmla="*/ 690335 h 6858000"/>
              <a:gd name="connsiteX64" fmla="*/ 10797946 w 12192000"/>
              <a:gd name="connsiteY64" fmla="*/ 713189 h 6858000"/>
              <a:gd name="connsiteX65" fmla="*/ 10810515 w 12192000"/>
              <a:gd name="connsiteY65" fmla="*/ 726902 h 6858000"/>
              <a:gd name="connsiteX66" fmla="*/ 10860794 w 12192000"/>
              <a:gd name="connsiteY66" fmla="*/ 768039 h 6858000"/>
              <a:gd name="connsiteX67" fmla="*/ 10877936 w 12192000"/>
              <a:gd name="connsiteY67" fmla="*/ 760041 h 6858000"/>
              <a:gd name="connsiteX68" fmla="*/ 10881363 w 12192000"/>
              <a:gd name="connsiteY68" fmla="*/ 756612 h 6858000"/>
              <a:gd name="connsiteX69" fmla="*/ 10884792 w 12192000"/>
              <a:gd name="connsiteY69" fmla="*/ 758897 h 6858000"/>
              <a:gd name="connsiteX70" fmla="*/ 10946498 w 12192000"/>
              <a:gd name="connsiteY70" fmla="*/ 777181 h 6858000"/>
              <a:gd name="connsiteX71" fmla="*/ 11018488 w 12192000"/>
              <a:gd name="connsiteY71" fmla="*/ 772610 h 6858000"/>
              <a:gd name="connsiteX72" fmla="*/ 11217320 w 12192000"/>
              <a:gd name="connsiteY72" fmla="*/ 786322 h 6858000"/>
              <a:gd name="connsiteX73" fmla="*/ 11280169 w 12192000"/>
              <a:gd name="connsiteY73" fmla="*/ 755470 h 6858000"/>
              <a:gd name="connsiteX74" fmla="*/ 11283597 w 12192000"/>
              <a:gd name="connsiteY74" fmla="*/ 748614 h 6858000"/>
              <a:gd name="connsiteX75" fmla="*/ 11289311 w 12192000"/>
              <a:gd name="connsiteY75" fmla="*/ 753184 h 6858000"/>
              <a:gd name="connsiteX76" fmla="*/ 11528136 w 12192000"/>
              <a:gd name="connsiteY76" fmla="*/ 878882 h 6858000"/>
              <a:gd name="connsiteX77" fmla="*/ 11546420 w 12192000"/>
              <a:gd name="connsiteY77" fmla="*/ 889166 h 6858000"/>
              <a:gd name="connsiteX78" fmla="*/ 11601270 w 12192000"/>
              <a:gd name="connsiteY78" fmla="*/ 910878 h 6858000"/>
              <a:gd name="connsiteX79" fmla="*/ 11603555 w 12192000"/>
              <a:gd name="connsiteY79" fmla="*/ 910878 h 6858000"/>
              <a:gd name="connsiteX80" fmla="*/ 12136255 w 12192000"/>
              <a:gd name="connsiteY80" fmla="*/ 967282 h 6858000"/>
              <a:gd name="connsiteX81" fmla="*/ 12192000 w 12192000"/>
              <a:gd name="connsiteY81" fmla="*/ 997400 h 6858000"/>
              <a:gd name="connsiteX82" fmla="*/ 12192000 w 12192000"/>
              <a:gd name="connsiteY82" fmla="*/ 6858000 h 6858000"/>
              <a:gd name="connsiteX83" fmla="*/ 0 w 12192000"/>
              <a:gd name="connsiteY8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7113852" y="0"/>
                </a:lnTo>
                <a:lnTo>
                  <a:pt x="7113852" y="10423"/>
                </a:lnTo>
                <a:cubicBezTo>
                  <a:pt x="7126421" y="13851"/>
                  <a:pt x="7137849" y="18422"/>
                  <a:pt x="7150419" y="21851"/>
                </a:cubicBezTo>
                <a:cubicBezTo>
                  <a:pt x="7175559" y="30992"/>
                  <a:pt x="7201840" y="38991"/>
                  <a:pt x="7226980" y="48132"/>
                </a:cubicBezTo>
                <a:lnTo>
                  <a:pt x="7240692" y="52703"/>
                </a:lnTo>
                <a:cubicBezTo>
                  <a:pt x="7248692" y="54989"/>
                  <a:pt x="7256690" y="57274"/>
                  <a:pt x="7264690" y="59559"/>
                </a:cubicBezTo>
                <a:cubicBezTo>
                  <a:pt x="7305827" y="72130"/>
                  <a:pt x="7350392" y="85842"/>
                  <a:pt x="7386959" y="76701"/>
                </a:cubicBezTo>
                <a:cubicBezTo>
                  <a:pt x="7616644" y="3567"/>
                  <a:pt x="7943459" y="-68424"/>
                  <a:pt x="8140005" y="144120"/>
                </a:cubicBezTo>
                <a:cubicBezTo>
                  <a:pt x="8144576" y="147549"/>
                  <a:pt x="8149147" y="152119"/>
                  <a:pt x="8153717" y="155547"/>
                </a:cubicBezTo>
                <a:cubicBezTo>
                  <a:pt x="8172001" y="171545"/>
                  <a:pt x="8182284" y="180687"/>
                  <a:pt x="8206282" y="169260"/>
                </a:cubicBezTo>
                <a:lnTo>
                  <a:pt x="8207424" y="168117"/>
                </a:lnTo>
                <a:lnTo>
                  <a:pt x="8208567" y="168117"/>
                </a:lnTo>
                <a:cubicBezTo>
                  <a:pt x="8233707" y="169260"/>
                  <a:pt x="8258847" y="180687"/>
                  <a:pt x="8283986" y="190972"/>
                </a:cubicBezTo>
                <a:cubicBezTo>
                  <a:pt x="8327409" y="210397"/>
                  <a:pt x="8368547" y="228680"/>
                  <a:pt x="8409684" y="196685"/>
                </a:cubicBezTo>
                <a:lnTo>
                  <a:pt x="8411970" y="194399"/>
                </a:lnTo>
                <a:lnTo>
                  <a:pt x="8414255" y="195542"/>
                </a:lnTo>
                <a:cubicBezTo>
                  <a:pt x="8459963" y="210397"/>
                  <a:pt x="8507957" y="208112"/>
                  <a:pt x="8553666" y="205826"/>
                </a:cubicBezTo>
                <a:cubicBezTo>
                  <a:pt x="8575376" y="204684"/>
                  <a:pt x="8597088" y="203541"/>
                  <a:pt x="8618799" y="204684"/>
                </a:cubicBezTo>
                <a:cubicBezTo>
                  <a:pt x="8642797" y="202399"/>
                  <a:pt x="8666793" y="206970"/>
                  <a:pt x="8690790" y="211540"/>
                </a:cubicBezTo>
                <a:cubicBezTo>
                  <a:pt x="8701074" y="213826"/>
                  <a:pt x="8712501" y="216111"/>
                  <a:pt x="8722786" y="217253"/>
                </a:cubicBezTo>
                <a:cubicBezTo>
                  <a:pt x="8752497" y="220682"/>
                  <a:pt x="8787920" y="221824"/>
                  <a:pt x="8822202" y="195542"/>
                </a:cubicBezTo>
                <a:lnTo>
                  <a:pt x="8825630" y="193257"/>
                </a:lnTo>
                <a:lnTo>
                  <a:pt x="8829058" y="195542"/>
                </a:lnTo>
                <a:cubicBezTo>
                  <a:pt x="8838199" y="201255"/>
                  <a:pt x="8842770" y="197828"/>
                  <a:pt x="8851912" y="189828"/>
                </a:cubicBezTo>
                <a:cubicBezTo>
                  <a:pt x="8858768" y="184115"/>
                  <a:pt x="8865624" y="177259"/>
                  <a:pt x="8877052" y="178401"/>
                </a:cubicBezTo>
                <a:cubicBezTo>
                  <a:pt x="8887336" y="179544"/>
                  <a:pt x="8898764" y="186401"/>
                  <a:pt x="8912476" y="201255"/>
                </a:cubicBezTo>
                <a:cubicBezTo>
                  <a:pt x="8917047" y="189828"/>
                  <a:pt x="8925045" y="181830"/>
                  <a:pt x="8925045" y="181830"/>
                </a:cubicBezTo>
                <a:lnTo>
                  <a:pt x="8926188" y="180687"/>
                </a:lnTo>
                <a:lnTo>
                  <a:pt x="8927331" y="180687"/>
                </a:lnTo>
                <a:cubicBezTo>
                  <a:pt x="8966183" y="172688"/>
                  <a:pt x="8990180" y="198970"/>
                  <a:pt x="9013034" y="224109"/>
                </a:cubicBezTo>
                <a:cubicBezTo>
                  <a:pt x="9026747" y="237822"/>
                  <a:pt x="9039316" y="252678"/>
                  <a:pt x="9055314" y="260676"/>
                </a:cubicBezTo>
                <a:lnTo>
                  <a:pt x="9057600" y="261820"/>
                </a:lnTo>
                <a:cubicBezTo>
                  <a:pt x="9070170" y="276674"/>
                  <a:pt x="9085024" y="294958"/>
                  <a:pt x="9096452" y="317812"/>
                </a:cubicBezTo>
                <a:cubicBezTo>
                  <a:pt x="9112450" y="364663"/>
                  <a:pt x="9129591" y="394374"/>
                  <a:pt x="9146731" y="425226"/>
                </a:cubicBezTo>
                <a:cubicBezTo>
                  <a:pt x="9153587" y="436653"/>
                  <a:pt x="9159301" y="446938"/>
                  <a:pt x="9166158" y="459508"/>
                </a:cubicBezTo>
                <a:cubicBezTo>
                  <a:pt x="9173014" y="470935"/>
                  <a:pt x="9179870" y="477791"/>
                  <a:pt x="9187868" y="486933"/>
                </a:cubicBezTo>
                <a:cubicBezTo>
                  <a:pt x="9197010" y="496074"/>
                  <a:pt x="9207295" y="506359"/>
                  <a:pt x="9219864" y="526928"/>
                </a:cubicBezTo>
                <a:cubicBezTo>
                  <a:pt x="9226720" y="529213"/>
                  <a:pt x="9233577" y="532641"/>
                  <a:pt x="9240433" y="536070"/>
                </a:cubicBezTo>
                <a:cubicBezTo>
                  <a:pt x="9265572" y="547497"/>
                  <a:pt x="9290712" y="558924"/>
                  <a:pt x="9314710" y="547497"/>
                </a:cubicBezTo>
                <a:lnTo>
                  <a:pt x="9315852" y="546353"/>
                </a:lnTo>
                <a:lnTo>
                  <a:pt x="9318137" y="546353"/>
                </a:lnTo>
                <a:cubicBezTo>
                  <a:pt x="9343277" y="549782"/>
                  <a:pt x="9369560" y="541783"/>
                  <a:pt x="9394699" y="534926"/>
                </a:cubicBezTo>
                <a:lnTo>
                  <a:pt x="9404983" y="531499"/>
                </a:lnTo>
                <a:cubicBezTo>
                  <a:pt x="9528396" y="496074"/>
                  <a:pt x="9655237" y="497218"/>
                  <a:pt x="9778650" y="498360"/>
                </a:cubicBezTo>
                <a:cubicBezTo>
                  <a:pt x="9807217" y="498360"/>
                  <a:pt x="9834642" y="498360"/>
                  <a:pt x="9862067" y="498360"/>
                </a:cubicBezTo>
                <a:cubicBezTo>
                  <a:pt x="9896348" y="490361"/>
                  <a:pt x="9935200" y="499503"/>
                  <a:pt x="9968339" y="509787"/>
                </a:cubicBezTo>
                <a:cubicBezTo>
                  <a:pt x="9995764" y="489218"/>
                  <a:pt x="10017475" y="506359"/>
                  <a:pt x="10032331" y="521214"/>
                </a:cubicBezTo>
                <a:cubicBezTo>
                  <a:pt x="10040329" y="530356"/>
                  <a:pt x="10049471" y="541783"/>
                  <a:pt x="10058612" y="553210"/>
                </a:cubicBezTo>
                <a:cubicBezTo>
                  <a:pt x="10067754" y="565780"/>
                  <a:pt x="10076896" y="578349"/>
                  <a:pt x="10087181" y="588634"/>
                </a:cubicBezTo>
                <a:cubicBezTo>
                  <a:pt x="10135175" y="563495"/>
                  <a:pt x="10168313" y="584064"/>
                  <a:pt x="10196881" y="601204"/>
                </a:cubicBezTo>
                <a:cubicBezTo>
                  <a:pt x="10215164" y="612631"/>
                  <a:pt x="10233448" y="622916"/>
                  <a:pt x="10254016" y="621772"/>
                </a:cubicBezTo>
                <a:lnTo>
                  <a:pt x="10257444" y="621772"/>
                </a:lnTo>
                <a:lnTo>
                  <a:pt x="10259729" y="625201"/>
                </a:lnTo>
                <a:cubicBezTo>
                  <a:pt x="10276871" y="654911"/>
                  <a:pt x="10289440" y="653768"/>
                  <a:pt x="10303152" y="653768"/>
                </a:cubicBezTo>
                <a:cubicBezTo>
                  <a:pt x="10312294" y="652626"/>
                  <a:pt x="10323721" y="652626"/>
                  <a:pt x="10334006" y="665195"/>
                </a:cubicBezTo>
                <a:lnTo>
                  <a:pt x="10335148" y="666339"/>
                </a:lnTo>
                <a:lnTo>
                  <a:pt x="10335148" y="667481"/>
                </a:lnTo>
                <a:cubicBezTo>
                  <a:pt x="10342004" y="697191"/>
                  <a:pt x="10347719" y="704047"/>
                  <a:pt x="10350004" y="705191"/>
                </a:cubicBezTo>
                <a:cubicBezTo>
                  <a:pt x="10351146" y="705191"/>
                  <a:pt x="10353432" y="704047"/>
                  <a:pt x="10356860" y="702905"/>
                </a:cubicBezTo>
                <a:cubicBezTo>
                  <a:pt x="10369430" y="697191"/>
                  <a:pt x="10382000" y="693764"/>
                  <a:pt x="10399140" y="722331"/>
                </a:cubicBezTo>
                <a:cubicBezTo>
                  <a:pt x="10447134" y="757755"/>
                  <a:pt x="10503127" y="748614"/>
                  <a:pt x="10562548" y="739472"/>
                </a:cubicBezTo>
                <a:cubicBezTo>
                  <a:pt x="10608256" y="732616"/>
                  <a:pt x="10656250" y="725759"/>
                  <a:pt x="10703100" y="738329"/>
                </a:cubicBezTo>
                <a:cubicBezTo>
                  <a:pt x="10723669" y="706333"/>
                  <a:pt x="10739667" y="691478"/>
                  <a:pt x="10756808" y="690335"/>
                </a:cubicBezTo>
                <a:cubicBezTo>
                  <a:pt x="10769378" y="689193"/>
                  <a:pt x="10781948" y="696049"/>
                  <a:pt x="10797946" y="713189"/>
                </a:cubicBezTo>
                <a:cubicBezTo>
                  <a:pt x="10802517" y="717760"/>
                  <a:pt x="10805944" y="722331"/>
                  <a:pt x="10810515" y="726902"/>
                </a:cubicBezTo>
                <a:cubicBezTo>
                  <a:pt x="10827656" y="747470"/>
                  <a:pt x="10844796" y="768039"/>
                  <a:pt x="10860794" y="768039"/>
                </a:cubicBezTo>
                <a:cubicBezTo>
                  <a:pt x="10866508" y="769182"/>
                  <a:pt x="10872222" y="765754"/>
                  <a:pt x="10877936" y="760041"/>
                </a:cubicBezTo>
                <a:lnTo>
                  <a:pt x="10881363" y="756612"/>
                </a:lnTo>
                <a:lnTo>
                  <a:pt x="10884792" y="758897"/>
                </a:lnTo>
                <a:cubicBezTo>
                  <a:pt x="10907646" y="771468"/>
                  <a:pt x="10925929" y="777181"/>
                  <a:pt x="10946498" y="777181"/>
                </a:cubicBezTo>
                <a:cubicBezTo>
                  <a:pt x="10969352" y="776039"/>
                  <a:pt x="10993349" y="774895"/>
                  <a:pt x="11018488" y="772610"/>
                </a:cubicBezTo>
                <a:cubicBezTo>
                  <a:pt x="11087051" y="766897"/>
                  <a:pt x="11157899" y="761183"/>
                  <a:pt x="11217320" y="786322"/>
                </a:cubicBezTo>
                <a:cubicBezTo>
                  <a:pt x="11241317" y="786322"/>
                  <a:pt x="11271028" y="774895"/>
                  <a:pt x="11280169" y="755470"/>
                </a:cubicBezTo>
                <a:lnTo>
                  <a:pt x="11283597" y="748614"/>
                </a:lnTo>
                <a:lnTo>
                  <a:pt x="11289311" y="753184"/>
                </a:lnTo>
                <a:cubicBezTo>
                  <a:pt x="11357873" y="810320"/>
                  <a:pt x="11441291" y="845743"/>
                  <a:pt x="11528136" y="878882"/>
                </a:cubicBezTo>
                <a:cubicBezTo>
                  <a:pt x="11533851" y="882310"/>
                  <a:pt x="11540707" y="885739"/>
                  <a:pt x="11546420" y="889166"/>
                </a:cubicBezTo>
                <a:cubicBezTo>
                  <a:pt x="11563561" y="899451"/>
                  <a:pt x="11579559" y="908593"/>
                  <a:pt x="11601270" y="910878"/>
                </a:cubicBezTo>
                <a:lnTo>
                  <a:pt x="11603555" y="910878"/>
                </a:lnTo>
                <a:cubicBezTo>
                  <a:pt x="11786104" y="903165"/>
                  <a:pt x="11973151" y="895451"/>
                  <a:pt x="12136255" y="967282"/>
                </a:cubicBezTo>
                <a:lnTo>
                  <a:pt x="12192000" y="99740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335971-A803-414C-B489-C584AC9C6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37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1 Tearout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09A6A6A-4202-4FDE-8A2B-4C41C7A8B997}"/>
              </a:ext>
            </a:extLst>
          </p:cNvPr>
          <p:cNvGrpSpPr/>
          <p:nvPr userDrawn="1"/>
        </p:nvGrpSpPr>
        <p:grpSpPr>
          <a:xfrm rot="-240000">
            <a:off x="187580" y="479748"/>
            <a:ext cx="4998221" cy="5552718"/>
            <a:chOff x="407950" y="467048"/>
            <a:chExt cx="4998221" cy="5552718"/>
          </a:xfrm>
        </p:grpSpPr>
        <p:sp>
          <p:nvSpPr>
            <p:cNvPr id="12" name="Rectangle: Rounded Corners 11" descr="Photo Frame">
              <a:extLst>
                <a:ext uri="{FF2B5EF4-FFF2-40B4-BE49-F238E27FC236}">
                  <a16:creationId xmlns:a16="http://schemas.microsoft.com/office/drawing/2014/main" id="{1D31A61F-A494-4445-9EDF-C70BCD87921E}"/>
                </a:ext>
              </a:extLst>
            </p:cNvPr>
            <p:cNvSpPr/>
            <p:nvPr userDrawn="1"/>
          </p:nvSpPr>
          <p:spPr>
            <a:xfrm>
              <a:off x="751407" y="467048"/>
              <a:ext cx="4320000" cy="522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14" name="Picture 13" descr="Bent Paper Shadow">
              <a:extLst>
                <a:ext uri="{FF2B5EF4-FFF2-40B4-BE49-F238E27FC236}">
                  <a16:creationId xmlns:a16="http://schemas.microsoft.com/office/drawing/2014/main" id="{794FAF17-1118-4A01-A369-5A41D65222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68316"/>
              <a:ext cx="4998221" cy="751450"/>
            </a:xfrm>
            <a:prstGeom prst="rect">
              <a:avLst/>
            </a:prstGeom>
          </p:spPr>
        </p:pic>
      </p:grp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9BD34236-A46D-4898-AFD8-52D099A1F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240000">
            <a:off x="641532" y="594699"/>
            <a:ext cx="4099010" cy="4990099"/>
          </a:xfrm>
          <a:custGeom>
            <a:avLst/>
            <a:gdLst>
              <a:gd name="connsiteX0" fmla="*/ 4099010 w 4099010"/>
              <a:gd name="connsiteY0" fmla="*/ 0 h 4990099"/>
              <a:gd name="connsiteX1" fmla="*/ 4099010 w 4099010"/>
              <a:gd name="connsiteY1" fmla="*/ 2621003 h 4990099"/>
              <a:gd name="connsiteX2" fmla="*/ 4051918 w 4099010"/>
              <a:gd name="connsiteY2" fmla="*/ 2785231 h 4990099"/>
              <a:gd name="connsiteX3" fmla="*/ 4062004 w 4099010"/>
              <a:gd name="connsiteY3" fmla="*/ 2803426 h 4990099"/>
              <a:gd name="connsiteX4" fmla="*/ 4099010 w 4099010"/>
              <a:gd name="connsiteY4" fmla="*/ 2814038 h 4990099"/>
              <a:gd name="connsiteX5" fmla="*/ 4099010 w 4099010"/>
              <a:gd name="connsiteY5" fmla="*/ 3074711 h 4990099"/>
              <a:gd name="connsiteX6" fmla="*/ 3637131 w 4099010"/>
              <a:gd name="connsiteY6" fmla="*/ 3115120 h 4990099"/>
              <a:gd name="connsiteX7" fmla="*/ 3623760 w 4099010"/>
              <a:gd name="connsiteY7" fmla="*/ 3131056 h 4990099"/>
              <a:gd name="connsiteX8" fmla="*/ 3786405 w 4099010"/>
              <a:gd name="connsiteY8" fmla="*/ 4990099 h 4990099"/>
              <a:gd name="connsiteX9" fmla="*/ 0 w 4099010"/>
              <a:gd name="connsiteY9" fmla="*/ 4990099 h 4990099"/>
              <a:gd name="connsiteX10" fmla="*/ 0 w 4099010"/>
              <a:gd name="connsiteY10" fmla="*/ 0 h 499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99010" h="4990099">
                <a:moveTo>
                  <a:pt x="4099010" y="0"/>
                </a:moveTo>
                <a:lnTo>
                  <a:pt x="4099010" y="2621003"/>
                </a:lnTo>
                <a:lnTo>
                  <a:pt x="4051918" y="2785231"/>
                </a:lnTo>
                <a:cubicBezTo>
                  <a:pt x="4049679" y="2793041"/>
                  <a:pt x="4054195" y="2801187"/>
                  <a:pt x="4062004" y="2803426"/>
                </a:cubicBezTo>
                <a:lnTo>
                  <a:pt x="4099010" y="2814038"/>
                </a:lnTo>
                <a:lnTo>
                  <a:pt x="4099010" y="3074711"/>
                </a:lnTo>
                <a:lnTo>
                  <a:pt x="3637131" y="3115120"/>
                </a:lnTo>
                <a:cubicBezTo>
                  <a:pt x="3629039" y="3115828"/>
                  <a:pt x="3623052" y="3122963"/>
                  <a:pt x="3623760" y="3131056"/>
                </a:cubicBezTo>
                <a:lnTo>
                  <a:pt x="3786405" y="4990099"/>
                </a:lnTo>
                <a:lnTo>
                  <a:pt x="0" y="499009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11" name="Graphic 1">
            <a:extLst>
              <a:ext uri="{FF2B5EF4-FFF2-40B4-BE49-F238E27FC236}">
                <a16:creationId xmlns:a16="http://schemas.microsoft.com/office/drawing/2014/main" id="{0BF497CA-BC41-48CD-A6A5-FE1A2022284E}"/>
              </a:ext>
            </a:extLst>
          </p:cNvPr>
          <p:cNvSpPr/>
          <p:nvPr userDrawn="1"/>
        </p:nvSpPr>
        <p:spPr>
          <a:xfrm>
            <a:off x="8851876" y="-19618"/>
            <a:ext cx="3340124" cy="6877618"/>
          </a:xfrm>
          <a:custGeom>
            <a:avLst/>
            <a:gdLst>
              <a:gd name="connsiteX0" fmla="*/ 2098358 w 2095500"/>
              <a:gd name="connsiteY0" fmla="*/ 0 h 4314825"/>
              <a:gd name="connsiteX1" fmla="*/ 0 w 2095500"/>
              <a:gd name="connsiteY1" fmla="*/ 0 h 4314825"/>
              <a:gd name="connsiteX2" fmla="*/ 131445 w 2095500"/>
              <a:gd name="connsiteY2" fmla="*/ 572453 h 4314825"/>
              <a:gd name="connsiteX3" fmla="*/ 131445 w 2095500"/>
              <a:gd name="connsiteY3" fmla="*/ 574358 h 4314825"/>
              <a:gd name="connsiteX4" fmla="*/ 149543 w 2095500"/>
              <a:gd name="connsiteY4" fmla="*/ 620078 h 4314825"/>
              <a:gd name="connsiteX5" fmla="*/ 158115 w 2095500"/>
              <a:gd name="connsiteY5" fmla="*/ 635318 h 4314825"/>
              <a:gd name="connsiteX6" fmla="*/ 262890 w 2095500"/>
              <a:gd name="connsiteY6" fmla="*/ 834390 h 4314825"/>
              <a:gd name="connsiteX7" fmla="*/ 266700 w 2095500"/>
              <a:gd name="connsiteY7" fmla="*/ 839153 h 4314825"/>
              <a:gd name="connsiteX8" fmla="*/ 260985 w 2095500"/>
              <a:gd name="connsiteY8" fmla="*/ 842010 h 4314825"/>
              <a:gd name="connsiteX9" fmla="*/ 235268 w 2095500"/>
              <a:gd name="connsiteY9" fmla="*/ 894398 h 4314825"/>
              <a:gd name="connsiteX10" fmla="*/ 246698 w 2095500"/>
              <a:gd name="connsiteY10" fmla="*/ 1060133 h 4314825"/>
              <a:gd name="connsiteX11" fmla="*/ 242888 w 2095500"/>
              <a:gd name="connsiteY11" fmla="*/ 1120140 h 4314825"/>
              <a:gd name="connsiteX12" fmla="*/ 258128 w 2095500"/>
              <a:gd name="connsiteY12" fmla="*/ 1171575 h 4314825"/>
              <a:gd name="connsiteX13" fmla="*/ 260033 w 2095500"/>
              <a:gd name="connsiteY13" fmla="*/ 1174433 h 4314825"/>
              <a:gd name="connsiteX14" fmla="*/ 257175 w 2095500"/>
              <a:gd name="connsiteY14" fmla="*/ 1177290 h 4314825"/>
              <a:gd name="connsiteX15" fmla="*/ 250508 w 2095500"/>
              <a:gd name="connsiteY15" fmla="*/ 1191578 h 4314825"/>
              <a:gd name="connsiteX16" fmla="*/ 284798 w 2095500"/>
              <a:gd name="connsiteY16" fmla="*/ 1233488 h 4314825"/>
              <a:gd name="connsiteX17" fmla="*/ 296228 w 2095500"/>
              <a:gd name="connsiteY17" fmla="*/ 1243965 h 4314825"/>
              <a:gd name="connsiteX18" fmla="*/ 315278 w 2095500"/>
              <a:gd name="connsiteY18" fmla="*/ 1278255 h 4314825"/>
              <a:gd name="connsiteX19" fmla="*/ 275273 w 2095500"/>
              <a:gd name="connsiteY19" fmla="*/ 1323023 h 4314825"/>
              <a:gd name="connsiteX20" fmla="*/ 274320 w 2095500"/>
              <a:gd name="connsiteY20" fmla="*/ 1440180 h 4314825"/>
              <a:gd name="connsiteX21" fmla="*/ 288608 w 2095500"/>
              <a:gd name="connsiteY21" fmla="*/ 1576388 h 4314825"/>
              <a:gd name="connsiteX22" fmla="*/ 304800 w 2095500"/>
              <a:gd name="connsiteY22" fmla="*/ 1611630 h 4314825"/>
              <a:gd name="connsiteX23" fmla="*/ 302895 w 2095500"/>
              <a:gd name="connsiteY23" fmla="*/ 1617345 h 4314825"/>
              <a:gd name="connsiteX24" fmla="*/ 334328 w 2095500"/>
              <a:gd name="connsiteY24" fmla="*/ 1629728 h 4314825"/>
              <a:gd name="connsiteX25" fmla="*/ 335280 w 2095500"/>
              <a:gd name="connsiteY25" fmla="*/ 1629728 h 4314825"/>
              <a:gd name="connsiteX26" fmla="*/ 336233 w 2095500"/>
              <a:gd name="connsiteY26" fmla="*/ 1630680 h 4314825"/>
              <a:gd name="connsiteX27" fmla="*/ 345758 w 2095500"/>
              <a:gd name="connsiteY27" fmla="*/ 1656398 h 4314825"/>
              <a:gd name="connsiteX28" fmla="*/ 369570 w 2095500"/>
              <a:gd name="connsiteY28" fmla="*/ 1692593 h 4314825"/>
              <a:gd name="connsiteX29" fmla="*/ 372428 w 2095500"/>
              <a:gd name="connsiteY29" fmla="*/ 1694498 h 4314825"/>
              <a:gd name="connsiteX30" fmla="*/ 372428 w 2095500"/>
              <a:gd name="connsiteY30" fmla="*/ 1697355 h 4314825"/>
              <a:gd name="connsiteX31" fmla="*/ 389573 w 2095500"/>
              <a:gd name="connsiteY31" fmla="*/ 1744980 h 4314825"/>
              <a:gd name="connsiteX32" fmla="*/ 400050 w 2095500"/>
              <a:gd name="connsiteY32" fmla="*/ 1836420 h 4314825"/>
              <a:gd name="connsiteX33" fmla="*/ 429578 w 2095500"/>
              <a:gd name="connsiteY33" fmla="*/ 1860233 h 4314825"/>
              <a:gd name="connsiteX34" fmla="*/ 456248 w 2095500"/>
              <a:gd name="connsiteY34" fmla="*/ 1882140 h 4314825"/>
              <a:gd name="connsiteX35" fmla="*/ 465773 w 2095500"/>
              <a:gd name="connsiteY35" fmla="*/ 1935480 h 4314825"/>
              <a:gd name="connsiteX36" fmla="*/ 475298 w 2095500"/>
              <a:gd name="connsiteY36" fmla="*/ 2024063 h 4314825"/>
              <a:gd name="connsiteX37" fmla="*/ 475298 w 2095500"/>
              <a:gd name="connsiteY37" fmla="*/ 2093595 h 4314825"/>
              <a:gd name="connsiteX38" fmla="*/ 447675 w 2095500"/>
              <a:gd name="connsiteY38" fmla="*/ 2405063 h 4314825"/>
              <a:gd name="connsiteX39" fmla="*/ 444818 w 2095500"/>
              <a:gd name="connsiteY39" fmla="*/ 2413635 h 4314825"/>
              <a:gd name="connsiteX40" fmla="*/ 435293 w 2095500"/>
              <a:gd name="connsiteY40" fmla="*/ 2477453 h 4314825"/>
              <a:gd name="connsiteX41" fmla="*/ 435293 w 2095500"/>
              <a:gd name="connsiteY41" fmla="*/ 2479358 h 4314825"/>
              <a:gd name="connsiteX42" fmla="*/ 434340 w 2095500"/>
              <a:gd name="connsiteY42" fmla="*/ 2480310 h 4314825"/>
              <a:gd name="connsiteX43" fmla="*/ 443865 w 2095500"/>
              <a:gd name="connsiteY43" fmla="*/ 2542223 h 4314825"/>
              <a:gd name="connsiteX44" fmla="*/ 451485 w 2095500"/>
              <a:gd name="connsiteY44" fmla="*/ 2559368 h 4314825"/>
              <a:gd name="connsiteX45" fmla="*/ 484823 w 2095500"/>
              <a:gd name="connsiteY45" fmla="*/ 2586038 h 4314825"/>
              <a:gd name="connsiteX46" fmla="*/ 507683 w 2095500"/>
              <a:gd name="connsiteY46" fmla="*/ 2604135 h 4314825"/>
              <a:gd name="connsiteX47" fmla="*/ 536258 w 2095500"/>
              <a:gd name="connsiteY47" fmla="*/ 2620328 h 4314825"/>
              <a:gd name="connsiteX48" fmla="*/ 625793 w 2095500"/>
              <a:gd name="connsiteY48" fmla="*/ 2662238 h 4314825"/>
              <a:gd name="connsiteX49" fmla="*/ 672465 w 2095500"/>
              <a:gd name="connsiteY49" fmla="*/ 2694623 h 4314825"/>
              <a:gd name="connsiteX50" fmla="*/ 673418 w 2095500"/>
              <a:gd name="connsiteY50" fmla="*/ 2696528 h 4314825"/>
              <a:gd name="connsiteX51" fmla="*/ 703898 w 2095500"/>
              <a:gd name="connsiteY51" fmla="*/ 2731770 h 4314825"/>
              <a:gd name="connsiteX52" fmla="*/ 740093 w 2095500"/>
              <a:gd name="connsiteY52" fmla="*/ 2803208 h 4314825"/>
              <a:gd name="connsiteX53" fmla="*/ 740093 w 2095500"/>
              <a:gd name="connsiteY53" fmla="*/ 2804160 h 4314825"/>
              <a:gd name="connsiteX54" fmla="*/ 739140 w 2095500"/>
              <a:gd name="connsiteY54" fmla="*/ 2805113 h 4314825"/>
              <a:gd name="connsiteX55" fmla="*/ 722948 w 2095500"/>
              <a:gd name="connsiteY55" fmla="*/ 2815590 h 4314825"/>
              <a:gd name="connsiteX56" fmla="*/ 741998 w 2095500"/>
              <a:gd name="connsiteY56" fmla="*/ 2845118 h 4314825"/>
              <a:gd name="connsiteX57" fmla="*/ 732473 w 2095500"/>
              <a:gd name="connsiteY57" fmla="*/ 2866073 h 4314825"/>
              <a:gd name="connsiteX58" fmla="*/ 727710 w 2095500"/>
              <a:gd name="connsiteY58" fmla="*/ 2885123 h 4314825"/>
              <a:gd name="connsiteX59" fmla="*/ 729615 w 2095500"/>
              <a:gd name="connsiteY59" fmla="*/ 2887980 h 4314825"/>
              <a:gd name="connsiteX60" fmla="*/ 727710 w 2095500"/>
              <a:gd name="connsiteY60" fmla="*/ 2890838 h 4314825"/>
              <a:gd name="connsiteX61" fmla="*/ 709613 w 2095500"/>
              <a:gd name="connsiteY61" fmla="*/ 2973705 h 4314825"/>
              <a:gd name="connsiteX62" fmla="*/ 714375 w 2095500"/>
              <a:gd name="connsiteY62" fmla="*/ 3000375 h 4314825"/>
              <a:gd name="connsiteX63" fmla="*/ 720090 w 2095500"/>
              <a:gd name="connsiteY63" fmla="*/ 3060383 h 4314825"/>
              <a:gd name="connsiteX64" fmla="*/ 719138 w 2095500"/>
              <a:gd name="connsiteY64" fmla="*/ 3114675 h 4314825"/>
              <a:gd name="connsiteX65" fmla="*/ 727710 w 2095500"/>
              <a:gd name="connsiteY65" fmla="*/ 3230880 h 4314825"/>
              <a:gd name="connsiteX66" fmla="*/ 728663 w 2095500"/>
              <a:gd name="connsiteY66" fmla="*/ 3232785 h 4314825"/>
              <a:gd name="connsiteX67" fmla="*/ 726758 w 2095500"/>
              <a:gd name="connsiteY67" fmla="*/ 3234690 h 4314825"/>
              <a:gd name="connsiteX68" fmla="*/ 731520 w 2095500"/>
              <a:gd name="connsiteY68" fmla="*/ 3339465 h 4314825"/>
              <a:gd name="connsiteX69" fmla="*/ 750570 w 2095500"/>
              <a:gd name="connsiteY69" fmla="*/ 3402330 h 4314825"/>
              <a:gd name="connsiteX70" fmla="*/ 750570 w 2095500"/>
              <a:gd name="connsiteY70" fmla="*/ 3403283 h 4314825"/>
              <a:gd name="connsiteX71" fmla="*/ 749618 w 2095500"/>
              <a:gd name="connsiteY71" fmla="*/ 3404235 h 4314825"/>
              <a:gd name="connsiteX72" fmla="*/ 761048 w 2095500"/>
              <a:gd name="connsiteY72" fmla="*/ 3448050 h 4314825"/>
              <a:gd name="connsiteX73" fmla="*/ 770573 w 2095500"/>
              <a:gd name="connsiteY73" fmla="*/ 3459480 h 4314825"/>
              <a:gd name="connsiteX74" fmla="*/ 826770 w 2095500"/>
              <a:gd name="connsiteY74" fmla="*/ 4087178 h 4314825"/>
              <a:gd name="connsiteX75" fmla="*/ 841058 w 2095500"/>
              <a:gd name="connsiteY75" fmla="*/ 4189095 h 4314825"/>
              <a:gd name="connsiteX76" fmla="*/ 846773 w 2095500"/>
              <a:gd name="connsiteY76" fmla="*/ 4209098 h 4314825"/>
              <a:gd name="connsiteX77" fmla="*/ 850583 w 2095500"/>
              <a:gd name="connsiteY77" fmla="*/ 4220528 h 4314825"/>
              <a:gd name="connsiteX78" fmla="*/ 872490 w 2095500"/>
              <a:gd name="connsiteY78" fmla="*/ 4284345 h 4314825"/>
              <a:gd name="connsiteX79" fmla="*/ 882015 w 2095500"/>
              <a:gd name="connsiteY79" fmla="*/ 4314825 h 4314825"/>
              <a:gd name="connsiteX80" fmla="*/ 2098358 w 2095500"/>
              <a:gd name="connsiteY80" fmla="*/ 4314825 h 4314825"/>
              <a:gd name="connsiteX81" fmla="*/ 2098358 w 2095500"/>
              <a:gd name="connsiteY81" fmla="*/ 0 h 431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2095500" h="4314825">
                <a:moveTo>
                  <a:pt x="2098358" y="0"/>
                </a:moveTo>
                <a:lnTo>
                  <a:pt x="0" y="0"/>
                </a:lnTo>
                <a:cubicBezTo>
                  <a:pt x="148590" y="160020"/>
                  <a:pt x="140018" y="369570"/>
                  <a:pt x="131445" y="572453"/>
                </a:cubicBezTo>
                <a:lnTo>
                  <a:pt x="131445" y="574358"/>
                </a:lnTo>
                <a:cubicBezTo>
                  <a:pt x="133350" y="592455"/>
                  <a:pt x="140970" y="605790"/>
                  <a:pt x="149543" y="620078"/>
                </a:cubicBezTo>
                <a:cubicBezTo>
                  <a:pt x="152400" y="624840"/>
                  <a:pt x="155258" y="630555"/>
                  <a:pt x="158115" y="635318"/>
                </a:cubicBezTo>
                <a:cubicBezTo>
                  <a:pt x="185738" y="707708"/>
                  <a:pt x="215265" y="777240"/>
                  <a:pt x="262890" y="834390"/>
                </a:cubicBezTo>
                <a:lnTo>
                  <a:pt x="266700" y="839153"/>
                </a:lnTo>
                <a:lnTo>
                  <a:pt x="260985" y="842010"/>
                </a:lnTo>
                <a:cubicBezTo>
                  <a:pt x="244793" y="849630"/>
                  <a:pt x="235268" y="874395"/>
                  <a:pt x="235268" y="894398"/>
                </a:cubicBezTo>
                <a:cubicBezTo>
                  <a:pt x="256223" y="943928"/>
                  <a:pt x="251460" y="1002983"/>
                  <a:pt x="246698" y="1060133"/>
                </a:cubicBezTo>
                <a:cubicBezTo>
                  <a:pt x="244793" y="1081088"/>
                  <a:pt x="243840" y="1101090"/>
                  <a:pt x="242888" y="1120140"/>
                </a:cubicBezTo>
                <a:cubicBezTo>
                  <a:pt x="242888" y="1137285"/>
                  <a:pt x="247650" y="1152525"/>
                  <a:pt x="258128" y="1171575"/>
                </a:cubicBezTo>
                <a:lnTo>
                  <a:pt x="260033" y="1174433"/>
                </a:lnTo>
                <a:lnTo>
                  <a:pt x="257175" y="1177290"/>
                </a:lnTo>
                <a:cubicBezTo>
                  <a:pt x="252413" y="1182053"/>
                  <a:pt x="249555" y="1186815"/>
                  <a:pt x="250508" y="1191578"/>
                </a:cubicBezTo>
                <a:cubicBezTo>
                  <a:pt x="250508" y="1204913"/>
                  <a:pt x="267653" y="1219200"/>
                  <a:pt x="284798" y="1233488"/>
                </a:cubicBezTo>
                <a:cubicBezTo>
                  <a:pt x="288608" y="1237298"/>
                  <a:pt x="292418" y="1240155"/>
                  <a:pt x="296228" y="1243965"/>
                </a:cubicBezTo>
                <a:cubicBezTo>
                  <a:pt x="310515" y="1257300"/>
                  <a:pt x="316230" y="1267778"/>
                  <a:pt x="315278" y="1278255"/>
                </a:cubicBezTo>
                <a:cubicBezTo>
                  <a:pt x="314325" y="1292543"/>
                  <a:pt x="301943" y="1305878"/>
                  <a:pt x="275273" y="1323023"/>
                </a:cubicBezTo>
                <a:cubicBezTo>
                  <a:pt x="285750" y="1362075"/>
                  <a:pt x="280035" y="1402080"/>
                  <a:pt x="274320" y="1440180"/>
                </a:cubicBezTo>
                <a:cubicBezTo>
                  <a:pt x="266700" y="1489710"/>
                  <a:pt x="259080" y="1536383"/>
                  <a:pt x="288608" y="1576388"/>
                </a:cubicBezTo>
                <a:cubicBezTo>
                  <a:pt x="312420" y="1590675"/>
                  <a:pt x="309563" y="1601153"/>
                  <a:pt x="304800" y="1611630"/>
                </a:cubicBezTo>
                <a:cubicBezTo>
                  <a:pt x="303848" y="1614488"/>
                  <a:pt x="302895" y="1616393"/>
                  <a:pt x="302895" y="1617345"/>
                </a:cubicBezTo>
                <a:cubicBezTo>
                  <a:pt x="303848" y="1619250"/>
                  <a:pt x="309563" y="1624013"/>
                  <a:pt x="334328" y="1629728"/>
                </a:cubicBezTo>
                <a:lnTo>
                  <a:pt x="335280" y="1629728"/>
                </a:lnTo>
                <a:lnTo>
                  <a:pt x="336233" y="1630680"/>
                </a:lnTo>
                <a:cubicBezTo>
                  <a:pt x="346710" y="1639253"/>
                  <a:pt x="346710" y="1648778"/>
                  <a:pt x="345758" y="1656398"/>
                </a:cubicBezTo>
                <a:cubicBezTo>
                  <a:pt x="345758" y="1667828"/>
                  <a:pt x="344805" y="1678305"/>
                  <a:pt x="369570" y="1692593"/>
                </a:cubicBezTo>
                <a:lnTo>
                  <a:pt x="372428" y="1694498"/>
                </a:lnTo>
                <a:lnTo>
                  <a:pt x="372428" y="1697355"/>
                </a:lnTo>
                <a:cubicBezTo>
                  <a:pt x="371475" y="1714500"/>
                  <a:pt x="380048" y="1729740"/>
                  <a:pt x="389573" y="1744980"/>
                </a:cubicBezTo>
                <a:cubicBezTo>
                  <a:pt x="403860" y="1768793"/>
                  <a:pt x="421005" y="1796415"/>
                  <a:pt x="400050" y="1836420"/>
                </a:cubicBezTo>
                <a:cubicBezTo>
                  <a:pt x="408623" y="1844993"/>
                  <a:pt x="419100" y="1852613"/>
                  <a:pt x="429578" y="1860233"/>
                </a:cubicBezTo>
                <a:cubicBezTo>
                  <a:pt x="439103" y="1867853"/>
                  <a:pt x="448628" y="1875473"/>
                  <a:pt x="456248" y="1882140"/>
                </a:cubicBezTo>
                <a:cubicBezTo>
                  <a:pt x="468630" y="1894523"/>
                  <a:pt x="482918" y="1912620"/>
                  <a:pt x="465773" y="1935480"/>
                </a:cubicBezTo>
                <a:cubicBezTo>
                  <a:pt x="474345" y="1963103"/>
                  <a:pt x="481965" y="1995488"/>
                  <a:pt x="475298" y="2024063"/>
                </a:cubicBezTo>
                <a:cubicBezTo>
                  <a:pt x="475298" y="2046923"/>
                  <a:pt x="475298" y="2069783"/>
                  <a:pt x="475298" y="2093595"/>
                </a:cubicBezTo>
                <a:cubicBezTo>
                  <a:pt x="476250" y="2196465"/>
                  <a:pt x="477203" y="2302193"/>
                  <a:pt x="447675" y="2405063"/>
                </a:cubicBezTo>
                <a:lnTo>
                  <a:pt x="444818" y="2413635"/>
                </a:lnTo>
                <a:cubicBezTo>
                  <a:pt x="439103" y="2434590"/>
                  <a:pt x="432435" y="2456498"/>
                  <a:pt x="435293" y="2477453"/>
                </a:cubicBezTo>
                <a:lnTo>
                  <a:pt x="435293" y="2479358"/>
                </a:lnTo>
                <a:lnTo>
                  <a:pt x="434340" y="2480310"/>
                </a:lnTo>
                <a:cubicBezTo>
                  <a:pt x="424815" y="2500313"/>
                  <a:pt x="434340" y="2521268"/>
                  <a:pt x="443865" y="2542223"/>
                </a:cubicBezTo>
                <a:cubicBezTo>
                  <a:pt x="446723" y="2547938"/>
                  <a:pt x="449580" y="2553653"/>
                  <a:pt x="451485" y="2559368"/>
                </a:cubicBezTo>
                <a:cubicBezTo>
                  <a:pt x="468630" y="2569845"/>
                  <a:pt x="477203" y="2578418"/>
                  <a:pt x="484823" y="2586038"/>
                </a:cubicBezTo>
                <a:cubicBezTo>
                  <a:pt x="492443" y="2592705"/>
                  <a:pt x="498158" y="2598420"/>
                  <a:pt x="507683" y="2604135"/>
                </a:cubicBezTo>
                <a:cubicBezTo>
                  <a:pt x="518160" y="2609850"/>
                  <a:pt x="526733" y="2614613"/>
                  <a:pt x="536258" y="2620328"/>
                </a:cubicBezTo>
                <a:cubicBezTo>
                  <a:pt x="561975" y="2634615"/>
                  <a:pt x="586740" y="2648903"/>
                  <a:pt x="625793" y="2662238"/>
                </a:cubicBezTo>
                <a:cubicBezTo>
                  <a:pt x="644843" y="2671763"/>
                  <a:pt x="660083" y="2684145"/>
                  <a:pt x="672465" y="2694623"/>
                </a:cubicBezTo>
                <a:lnTo>
                  <a:pt x="673418" y="2696528"/>
                </a:lnTo>
                <a:cubicBezTo>
                  <a:pt x="680085" y="2709863"/>
                  <a:pt x="692468" y="2720340"/>
                  <a:pt x="703898" y="2731770"/>
                </a:cubicBezTo>
                <a:cubicBezTo>
                  <a:pt x="724853" y="2750820"/>
                  <a:pt x="746760" y="2770823"/>
                  <a:pt x="740093" y="2803208"/>
                </a:cubicBezTo>
                <a:lnTo>
                  <a:pt x="740093" y="2804160"/>
                </a:lnTo>
                <a:lnTo>
                  <a:pt x="739140" y="2805113"/>
                </a:lnTo>
                <a:cubicBezTo>
                  <a:pt x="739140" y="2805113"/>
                  <a:pt x="732473" y="2811780"/>
                  <a:pt x="722948" y="2815590"/>
                </a:cubicBezTo>
                <a:cubicBezTo>
                  <a:pt x="735330" y="2827020"/>
                  <a:pt x="741045" y="2836545"/>
                  <a:pt x="741998" y="2845118"/>
                </a:cubicBezTo>
                <a:cubicBezTo>
                  <a:pt x="742950" y="2854643"/>
                  <a:pt x="737235" y="2860358"/>
                  <a:pt x="732473" y="2866073"/>
                </a:cubicBezTo>
                <a:cubicBezTo>
                  <a:pt x="725805" y="2873693"/>
                  <a:pt x="722948" y="2877503"/>
                  <a:pt x="727710" y="2885123"/>
                </a:cubicBezTo>
                <a:lnTo>
                  <a:pt x="729615" y="2887980"/>
                </a:lnTo>
                <a:lnTo>
                  <a:pt x="727710" y="2890838"/>
                </a:lnTo>
                <a:cubicBezTo>
                  <a:pt x="705803" y="2919413"/>
                  <a:pt x="706755" y="2948940"/>
                  <a:pt x="709613" y="2973705"/>
                </a:cubicBezTo>
                <a:cubicBezTo>
                  <a:pt x="710565" y="2982278"/>
                  <a:pt x="712470" y="2991803"/>
                  <a:pt x="714375" y="3000375"/>
                </a:cubicBezTo>
                <a:cubicBezTo>
                  <a:pt x="718185" y="3020378"/>
                  <a:pt x="721995" y="3040380"/>
                  <a:pt x="720090" y="3060383"/>
                </a:cubicBezTo>
                <a:cubicBezTo>
                  <a:pt x="721043" y="3078480"/>
                  <a:pt x="720090" y="3096578"/>
                  <a:pt x="719138" y="3114675"/>
                </a:cubicBezTo>
                <a:cubicBezTo>
                  <a:pt x="717233" y="3152775"/>
                  <a:pt x="715328" y="3192780"/>
                  <a:pt x="727710" y="3230880"/>
                </a:cubicBezTo>
                <a:lnTo>
                  <a:pt x="728663" y="3232785"/>
                </a:lnTo>
                <a:lnTo>
                  <a:pt x="726758" y="3234690"/>
                </a:lnTo>
                <a:cubicBezTo>
                  <a:pt x="700088" y="3268980"/>
                  <a:pt x="715328" y="3303270"/>
                  <a:pt x="731520" y="3339465"/>
                </a:cubicBezTo>
                <a:cubicBezTo>
                  <a:pt x="740093" y="3360420"/>
                  <a:pt x="749618" y="3381375"/>
                  <a:pt x="750570" y="3402330"/>
                </a:cubicBezTo>
                <a:lnTo>
                  <a:pt x="750570" y="3403283"/>
                </a:lnTo>
                <a:lnTo>
                  <a:pt x="749618" y="3404235"/>
                </a:lnTo>
                <a:cubicBezTo>
                  <a:pt x="740093" y="3424238"/>
                  <a:pt x="747713" y="3432810"/>
                  <a:pt x="761048" y="3448050"/>
                </a:cubicBezTo>
                <a:cubicBezTo>
                  <a:pt x="763905" y="3451860"/>
                  <a:pt x="767715" y="3455670"/>
                  <a:pt x="770573" y="3459480"/>
                </a:cubicBezTo>
                <a:cubicBezTo>
                  <a:pt x="947738" y="3623310"/>
                  <a:pt x="887730" y="3895725"/>
                  <a:pt x="826770" y="4087178"/>
                </a:cubicBezTo>
                <a:cubicBezTo>
                  <a:pt x="819150" y="4117658"/>
                  <a:pt x="830580" y="4154805"/>
                  <a:pt x="841058" y="4189095"/>
                </a:cubicBezTo>
                <a:cubicBezTo>
                  <a:pt x="842963" y="4195763"/>
                  <a:pt x="844868" y="4202430"/>
                  <a:pt x="846773" y="4209098"/>
                </a:cubicBezTo>
                <a:lnTo>
                  <a:pt x="850583" y="4220528"/>
                </a:lnTo>
                <a:cubicBezTo>
                  <a:pt x="858203" y="4241483"/>
                  <a:pt x="864870" y="4263390"/>
                  <a:pt x="872490" y="4284345"/>
                </a:cubicBezTo>
                <a:cubicBezTo>
                  <a:pt x="875348" y="4294823"/>
                  <a:pt x="879158" y="4304348"/>
                  <a:pt x="882015" y="4314825"/>
                </a:cubicBezTo>
                <a:lnTo>
                  <a:pt x="2098358" y="4314825"/>
                </a:lnTo>
                <a:lnTo>
                  <a:pt x="2098358" y="0"/>
                </a:ln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AC7B17F-2879-4284-A8D1-321525C036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23459" y="0"/>
            <a:ext cx="3368541" cy="6858000"/>
          </a:xfrm>
          <a:custGeom>
            <a:avLst/>
            <a:gdLst>
              <a:gd name="connsiteX0" fmla="*/ 0 w 3368541"/>
              <a:gd name="connsiteY0" fmla="*/ 0 h 6858000"/>
              <a:gd name="connsiteX1" fmla="*/ 3368541 w 3368541"/>
              <a:gd name="connsiteY1" fmla="*/ 0 h 6858000"/>
              <a:gd name="connsiteX2" fmla="*/ 3368541 w 3368541"/>
              <a:gd name="connsiteY2" fmla="*/ 6858000 h 6858000"/>
              <a:gd name="connsiteX3" fmla="*/ 1470248 w 3368541"/>
              <a:gd name="connsiteY3" fmla="*/ 6858000 h 6858000"/>
              <a:gd name="connsiteX4" fmla="*/ 1363328 w 3368541"/>
              <a:gd name="connsiteY4" fmla="*/ 6530439 h 6858000"/>
              <a:gd name="connsiteX5" fmla="*/ 1290074 w 3368541"/>
              <a:gd name="connsiteY5" fmla="*/ 6203638 h 6858000"/>
              <a:gd name="connsiteX6" fmla="*/ 1315883 w 3368541"/>
              <a:gd name="connsiteY6" fmla="*/ 5887845 h 6858000"/>
              <a:gd name="connsiteX7" fmla="*/ 1338657 w 3368541"/>
              <a:gd name="connsiteY7" fmla="*/ 5793714 h 6858000"/>
              <a:gd name="connsiteX8" fmla="*/ 1317402 w 3368541"/>
              <a:gd name="connsiteY8" fmla="*/ 5663146 h 6858000"/>
              <a:gd name="connsiteX9" fmla="*/ 1256672 w 3368541"/>
              <a:gd name="connsiteY9" fmla="*/ 5394417 h 6858000"/>
              <a:gd name="connsiteX10" fmla="*/ 1220235 w 3368541"/>
              <a:gd name="connsiteY10" fmla="*/ 5121134 h 6858000"/>
              <a:gd name="connsiteX11" fmla="*/ 1208089 w 3368541"/>
              <a:gd name="connsiteY11" fmla="*/ 4846334 h 6858000"/>
              <a:gd name="connsiteX12" fmla="*/ 1191387 w 3368541"/>
              <a:gd name="connsiteY12" fmla="*/ 4708173 h 6858000"/>
              <a:gd name="connsiteX13" fmla="*/ 1221752 w 3368541"/>
              <a:gd name="connsiteY13" fmla="*/ 4570014 h 6858000"/>
              <a:gd name="connsiteX14" fmla="*/ 1236934 w 3368541"/>
              <a:gd name="connsiteY14" fmla="*/ 4433373 h 6858000"/>
              <a:gd name="connsiteX15" fmla="*/ 1259709 w 3368541"/>
              <a:gd name="connsiteY15" fmla="*/ 4296732 h 6858000"/>
              <a:gd name="connsiteX16" fmla="*/ 1065374 w 3368541"/>
              <a:gd name="connsiteY16" fmla="*/ 4217783 h 6858000"/>
              <a:gd name="connsiteX17" fmla="*/ 877113 w 3368541"/>
              <a:gd name="connsiteY17" fmla="*/ 4125170 h 6858000"/>
              <a:gd name="connsiteX18" fmla="*/ 784499 w 3368541"/>
              <a:gd name="connsiteY18" fmla="*/ 4052294 h 6858000"/>
              <a:gd name="connsiteX19" fmla="*/ 757171 w 3368541"/>
              <a:gd name="connsiteY19" fmla="*/ 3918689 h 6858000"/>
              <a:gd name="connsiteX20" fmla="*/ 763244 w 3368541"/>
              <a:gd name="connsiteY20" fmla="*/ 3677290 h 6858000"/>
              <a:gd name="connsiteX21" fmla="*/ 772354 w 3368541"/>
              <a:gd name="connsiteY21" fmla="*/ 3557349 h 6858000"/>
              <a:gd name="connsiteX22" fmla="*/ 779945 w 3368541"/>
              <a:gd name="connsiteY22" fmla="*/ 3437409 h 6858000"/>
              <a:gd name="connsiteX23" fmla="*/ 786018 w 3368541"/>
              <a:gd name="connsiteY23" fmla="*/ 3317467 h 6858000"/>
              <a:gd name="connsiteX24" fmla="*/ 808791 w 3368541"/>
              <a:gd name="connsiteY24" fmla="*/ 3197527 h 6858000"/>
              <a:gd name="connsiteX25" fmla="*/ 805755 w 3368541"/>
              <a:gd name="connsiteY25" fmla="*/ 3051777 h 6858000"/>
              <a:gd name="connsiteX26" fmla="*/ 793609 w 3368541"/>
              <a:gd name="connsiteY26" fmla="*/ 2974345 h 6858000"/>
              <a:gd name="connsiteX27" fmla="*/ 732879 w 3368541"/>
              <a:gd name="connsiteY27" fmla="*/ 2875661 h 6858000"/>
              <a:gd name="connsiteX28" fmla="*/ 704034 w 3368541"/>
              <a:gd name="connsiteY28" fmla="*/ 2770902 h 6858000"/>
              <a:gd name="connsiteX29" fmla="*/ 667596 w 3368541"/>
              <a:gd name="connsiteY29" fmla="*/ 2661588 h 6858000"/>
              <a:gd name="connsiteX30" fmla="*/ 612939 w 3368541"/>
              <a:gd name="connsiteY30" fmla="*/ 2565940 h 6858000"/>
              <a:gd name="connsiteX31" fmla="*/ 529435 w 3368541"/>
              <a:gd name="connsiteY31" fmla="*/ 2485473 h 6858000"/>
              <a:gd name="connsiteX32" fmla="*/ 480852 w 3368541"/>
              <a:gd name="connsiteY32" fmla="*/ 2395898 h 6858000"/>
              <a:gd name="connsiteX33" fmla="*/ 508180 w 3368541"/>
              <a:gd name="connsiteY33" fmla="*/ 2310876 h 6858000"/>
              <a:gd name="connsiteX34" fmla="*/ 515772 w 3368541"/>
              <a:gd name="connsiteY34" fmla="*/ 2193971 h 6858000"/>
              <a:gd name="connsiteX35" fmla="*/ 497553 w 3368541"/>
              <a:gd name="connsiteY35" fmla="*/ 1963199 h 6858000"/>
              <a:gd name="connsiteX36" fmla="*/ 479334 w 3368541"/>
              <a:gd name="connsiteY36" fmla="*/ 1843259 h 6858000"/>
              <a:gd name="connsiteX37" fmla="*/ 450487 w 3368541"/>
              <a:gd name="connsiteY37" fmla="*/ 1320985 h 6858000"/>
              <a:gd name="connsiteX38" fmla="*/ 291073 w 3368541"/>
              <a:gd name="connsiteY38" fmla="*/ 1005192 h 6858000"/>
              <a:gd name="connsiteX39" fmla="*/ 268298 w 3368541"/>
              <a:gd name="connsiteY39" fmla="*/ 885250 h 6858000"/>
              <a:gd name="connsiteX40" fmla="*/ 265262 w 3368541"/>
              <a:gd name="connsiteY40" fmla="*/ 757718 h 6858000"/>
              <a:gd name="connsiteX41" fmla="*/ 207569 w 3368541"/>
              <a:gd name="connsiteY41" fmla="*/ 195970 h 6858000"/>
              <a:gd name="connsiteX42" fmla="*/ 22249 w 3368541"/>
              <a:gd name="connsiteY42" fmla="*/ 544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368541" h="6858000">
                <a:moveTo>
                  <a:pt x="0" y="0"/>
                </a:moveTo>
                <a:lnTo>
                  <a:pt x="3368541" y="0"/>
                </a:lnTo>
                <a:lnTo>
                  <a:pt x="3368541" y="6858000"/>
                </a:lnTo>
                <a:lnTo>
                  <a:pt x="1470248" y="6858000"/>
                </a:lnTo>
                <a:lnTo>
                  <a:pt x="1363328" y="6530439"/>
                </a:lnTo>
                <a:cubicBezTo>
                  <a:pt x="1329547" y="6421126"/>
                  <a:pt x="1301460" y="6312192"/>
                  <a:pt x="1290074" y="6203638"/>
                </a:cubicBezTo>
                <a:cubicBezTo>
                  <a:pt x="1279445" y="6098879"/>
                  <a:pt x="1285518" y="5992603"/>
                  <a:pt x="1315883" y="5887845"/>
                </a:cubicBezTo>
                <a:cubicBezTo>
                  <a:pt x="1423678" y="5855961"/>
                  <a:pt x="1332584" y="5825596"/>
                  <a:pt x="1338657" y="5793714"/>
                </a:cubicBezTo>
                <a:cubicBezTo>
                  <a:pt x="1361430" y="5749685"/>
                  <a:pt x="1372058" y="5705656"/>
                  <a:pt x="1317402" y="5663146"/>
                </a:cubicBezTo>
                <a:cubicBezTo>
                  <a:pt x="1288554" y="5575088"/>
                  <a:pt x="1215679" y="5485511"/>
                  <a:pt x="1256672" y="5394417"/>
                </a:cubicBezTo>
                <a:cubicBezTo>
                  <a:pt x="1252117" y="5303323"/>
                  <a:pt x="1150396" y="5212228"/>
                  <a:pt x="1220235" y="5121134"/>
                </a:cubicBezTo>
                <a:cubicBezTo>
                  <a:pt x="1191387" y="5030040"/>
                  <a:pt x="1211125" y="4937428"/>
                  <a:pt x="1208089" y="4846334"/>
                </a:cubicBezTo>
                <a:cubicBezTo>
                  <a:pt x="1211125" y="4799268"/>
                  <a:pt x="1197460" y="4755239"/>
                  <a:pt x="1191387" y="4708173"/>
                </a:cubicBezTo>
                <a:cubicBezTo>
                  <a:pt x="1185314" y="4661109"/>
                  <a:pt x="1188351" y="4615562"/>
                  <a:pt x="1221752" y="4570014"/>
                </a:cubicBezTo>
                <a:cubicBezTo>
                  <a:pt x="1195943" y="4524467"/>
                  <a:pt x="1353840" y="4478920"/>
                  <a:pt x="1236934" y="4433373"/>
                </a:cubicBezTo>
                <a:cubicBezTo>
                  <a:pt x="1356876" y="4387826"/>
                  <a:pt x="1367503" y="4342279"/>
                  <a:pt x="1259709" y="4296732"/>
                </a:cubicBezTo>
                <a:cubicBezTo>
                  <a:pt x="1238453" y="4272440"/>
                  <a:pt x="1120031" y="4246629"/>
                  <a:pt x="1065374" y="4217783"/>
                </a:cubicBezTo>
                <a:cubicBezTo>
                  <a:pt x="980353" y="4188936"/>
                  <a:pt x="939360" y="4158571"/>
                  <a:pt x="877113" y="4125170"/>
                </a:cubicBezTo>
                <a:cubicBezTo>
                  <a:pt x="842192" y="4105433"/>
                  <a:pt x="837638" y="4085696"/>
                  <a:pt x="784499" y="4052294"/>
                </a:cubicBezTo>
                <a:cubicBezTo>
                  <a:pt x="770836" y="4014339"/>
                  <a:pt x="734398" y="3965756"/>
                  <a:pt x="757171" y="3918689"/>
                </a:cubicBezTo>
                <a:cubicBezTo>
                  <a:pt x="746544" y="3838224"/>
                  <a:pt x="813347" y="3757756"/>
                  <a:pt x="763244" y="3677290"/>
                </a:cubicBezTo>
                <a:cubicBezTo>
                  <a:pt x="760208" y="3637816"/>
                  <a:pt x="766280" y="3596823"/>
                  <a:pt x="772354" y="3557349"/>
                </a:cubicBezTo>
                <a:cubicBezTo>
                  <a:pt x="773872" y="3499656"/>
                  <a:pt x="814864" y="3481437"/>
                  <a:pt x="779945" y="3437409"/>
                </a:cubicBezTo>
                <a:cubicBezTo>
                  <a:pt x="773872" y="3422226"/>
                  <a:pt x="790572" y="3381233"/>
                  <a:pt x="786018" y="3317467"/>
                </a:cubicBezTo>
                <a:cubicBezTo>
                  <a:pt x="790572" y="3285585"/>
                  <a:pt x="805755" y="3211191"/>
                  <a:pt x="808791" y="3197527"/>
                </a:cubicBezTo>
                <a:cubicBezTo>
                  <a:pt x="866484" y="3145907"/>
                  <a:pt x="828529" y="3101878"/>
                  <a:pt x="805755" y="3051777"/>
                </a:cubicBezTo>
                <a:cubicBezTo>
                  <a:pt x="843712" y="3032038"/>
                  <a:pt x="801201" y="3001674"/>
                  <a:pt x="793609" y="2974345"/>
                </a:cubicBezTo>
                <a:cubicBezTo>
                  <a:pt x="761727" y="2933354"/>
                  <a:pt x="755654" y="2919689"/>
                  <a:pt x="732879" y="2875661"/>
                </a:cubicBezTo>
                <a:cubicBezTo>
                  <a:pt x="734398" y="2824041"/>
                  <a:pt x="710106" y="2830114"/>
                  <a:pt x="704034" y="2770902"/>
                </a:cubicBezTo>
                <a:cubicBezTo>
                  <a:pt x="707070" y="2748129"/>
                  <a:pt x="667596" y="2705618"/>
                  <a:pt x="667596" y="2661588"/>
                </a:cubicBezTo>
                <a:cubicBezTo>
                  <a:pt x="640268" y="2641852"/>
                  <a:pt x="638748" y="2538612"/>
                  <a:pt x="612939" y="2565940"/>
                </a:cubicBezTo>
                <a:cubicBezTo>
                  <a:pt x="532472" y="2515838"/>
                  <a:pt x="635712" y="2477882"/>
                  <a:pt x="529435" y="2485473"/>
                </a:cubicBezTo>
                <a:cubicBezTo>
                  <a:pt x="532472" y="2450554"/>
                  <a:pt x="482371" y="2427780"/>
                  <a:pt x="480852" y="2395898"/>
                </a:cubicBezTo>
                <a:cubicBezTo>
                  <a:pt x="503626" y="2370087"/>
                  <a:pt x="477815" y="2312394"/>
                  <a:pt x="508180" y="2310876"/>
                </a:cubicBezTo>
                <a:cubicBezTo>
                  <a:pt x="486925" y="2265329"/>
                  <a:pt x="535508" y="2250147"/>
                  <a:pt x="515772" y="2193971"/>
                </a:cubicBezTo>
                <a:cubicBezTo>
                  <a:pt x="496034" y="2110469"/>
                  <a:pt x="526399" y="2034557"/>
                  <a:pt x="497553" y="1963199"/>
                </a:cubicBezTo>
                <a:cubicBezTo>
                  <a:pt x="468706" y="1941944"/>
                  <a:pt x="420122" y="1908542"/>
                  <a:pt x="479334" y="1843259"/>
                </a:cubicBezTo>
                <a:cubicBezTo>
                  <a:pt x="511216" y="1670180"/>
                  <a:pt x="435305" y="1457627"/>
                  <a:pt x="450487" y="1320985"/>
                </a:cubicBezTo>
                <a:cubicBezTo>
                  <a:pt x="450487" y="1214708"/>
                  <a:pt x="298663" y="1138797"/>
                  <a:pt x="291073" y="1005192"/>
                </a:cubicBezTo>
                <a:cubicBezTo>
                  <a:pt x="278927" y="968754"/>
                  <a:pt x="271335" y="927761"/>
                  <a:pt x="268298" y="885250"/>
                </a:cubicBezTo>
                <a:cubicBezTo>
                  <a:pt x="265262" y="842739"/>
                  <a:pt x="263744" y="800229"/>
                  <a:pt x="265262" y="757718"/>
                </a:cubicBezTo>
                <a:cubicBezTo>
                  <a:pt x="190869" y="581602"/>
                  <a:pt x="171131" y="384231"/>
                  <a:pt x="207569" y="195970"/>
                </a:cubicBezTo>
                <a:cubicBezTo>
                  <a:pt x="127861" y="178890"/>
                  <a:pt x="61818" y="124233"/>
                  <a:pt x="22249" y="54418"/>
                </a:cubicBez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522D66-53B2-4D89-8A6B-7C94063E4912}"/>
              </a:ext>
            </a:extLst>
          </p:cNvPr>
          <p:cNvGrpSpPr/>
          <p:nvPr userDrawn="1"/>
        </p:nvGrpSpPr>
        <p:grpSpPr>
          <a:xfrm rot="720000">
            <a:off x="4619873" y="494319"/>
            <a:ext cx="4998221" cy="3565203"/>
            <a:chOff x="2712428" y="479748"/>
            <a:chExt cx="4998221" cy="3565203"/>
          </a:xfrm>
        </p:grpSpPr>
        <p:sp>
          <p:nvSpPr>
            <p:cNvPr id="18" name="Rectangle: Rounded Corners 17" descr="Photo Frame">
              <a:extLst>
                <a:ext uri="{FF2B5EF4-FFF2-40B4-BE49-F238E27FC236}">
                  <a16:creationId xmlns:a16="http://schemas.microsoft.com/office/drawing/2014/main" id="{83190A1C-3AC6-4C87-9D1D-A6EBE5CC854C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19" name="Picture 18" descr="Bent Paper Shadow">
              <a:extLst>
                <a:ext uri="{FF2B5EF4-FFF2-40B4-BE49-F238E27FC236}">
                  <a16:creationId xmlns:a16="http://schemas.microsoft.com/office/drawing/2014/main" id="{6590E3C0-31A7-4A2F-9DF3-05DD36FE7D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12428" y="3293501"/>
              <a:ext cx="4998221" cy="751450"/>
            </a:xfrm>
            <a:prstGeom prst="rect">
              <a:avLst/>
            </a:prstGeom>
          </p:spPr>
        </p:pic>
      </p:grp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DE20159-FC5C-4EA0-BBDF-0693001E91EC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rot="720000">
            <a:off x="5124373" y="620733"/>
            <a:ext cx="4068000" cy="2988000"/>
          </a:xfrm>
          <a:custGeom>
            <a:avLst/>
            <a:gdLst>
              <a:gd name="connsiteX0" fmla="*/ 0 w 4068000"/>
              <a:gd name="connsiteY0" fmla="*/ 0 h 2988000"/>
              <a:gd name="connsiteX1" fmla="*/ 4068000 w 4068000"/>
              <a:gd name="connsiteY1" fmla="*/ 0 h 2988000"/>
              <a:gd name="connsiteX2" fmla="*/ 4068000 w 4068000"/>
              <a:gd name="connsiteY2" fmla="*/ 2988000 h 2988000"/>
              <a:gd name="connsiteX3" fmla="*/ 3965674 w 4068000"/>
              <a:gd name="connsiteY3" fmla="*/ 2988000 h 2988000"/>
              <a:gd name="connsiteX4" fmla="*/ 3588648 w 4068000"/>
              <a:gd name="connsiteY4" fmla="*/ 2005816 h 2988000"/>
              <a:gd name="connsiteX5" fmla="*/ 3569644 w 4068000"/>
              <a:gd name="connsiteY5" fmla="*/ 1997355 h 2988000"/>
              <a:gd name="connsiteX6" fmla="*/ 988924 w 4068000"/>
              <a:gd name="connsiteY6" fmla="*/ 2988000 h 2988000"/>
              <a:gd name="connsiteX7" fmla="*/ 0 w 4068000"/>
              <a:gd name="connsiteY7" fmla="*/ 2988000 h 29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8000" h="2988000">
                <a:moveTo>
                  <a:pt x="0" y="0"/>
                </a:moveTo>
                <a:lnTo>
                  <a:pt x="4068000" y="0"/>
                </a:lnTo>
                <a:lnTo>
                  <a:pt x="4068000" y="2988000"/>
                </a:lnTo>
                <a:lnTo>
                  <a:pt x="3965674" y="2988000"/>
                </a:lnTo>
                <a:lnTo>
                  <a:pt x="3588648" y="2005816"/>
                </a:lnTo>
                <a:cubicBezTo>
                  <a:pt x="3585737" y="1998232"/>
                  <a:pt x="3577228" y="1994443"/>
                  <a:pt x="3569644" y="1997355"/>
                </a:cubicBezTo>
                <a:lnTo>
                  <a:pt x="988924" y="2988000"/>
                </a:lnTo>
                <a:lnTo>
                  <a:pt x="0" y="298800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ACE3F5-229D-4C28-B2AF-CF909910548A}"/>
              </a:ext>
            </a:extLst>
          </p:cNvPr>
          <p:cNvGrpSpPr/>
          <p:nvPr userDrawn="1"/>
        </p:nvGrpSpPr>
        <p:grpSpPr>
          <a:xfrm rot="-540000">
            <a:off x="4257667" y="3233441"/>
            <a:ext cx="4998221" cy="3551694"/>
            <a:chOff x="2757637" y="479748"/>
            <a:chExt cx="4998221" cy="3551694"/>
          </a:xfrm>
        </p:grpSpPr>
        <p:sp>
          <p:nvSpPr>
            <p:cNvPr id="23" name="Rectangle: Rounded Corners 22" descr="Photo Frame">
              <a:extLst>
                <a:ext uri="{FF2B5EF4-FFF2-40B4-BE49-F238E27FC236}">
                  <a16:creationId xmlns:a16="http://schemas.microsoft.com/office/drawing/2014/main" id="{38CAA441-9432-4E51-AD95-04085A449305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24" name="Picture 23" descr="Bent Paper Shadow">
              <a:extLst>
                <a:ext uri="{FF2B5EF4-FFF2-40B4-BE49-F238E27FC236}">
                  <a16:creationId xmlns:a16="http://schemas.microsoft.com/office/drawing/2014/main" id="{2F479DAE-6BF4-4A6D-BC11-D41D780B62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7637" y="3279992"/>
              <a:ext cx="4998221" cy="751450"/>
            </a:xfrm>
            <a:prstGeom prst="rect">
              <a:avLst/>
            </a:prstGeom>
          </p:spPr>
        </p:pic>
      </p:grp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7DA7358C-6BC5-444C-8190-1F7567C2394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-540000">
            <a:off x="4663711" y="3372294"/>
            <a:ext cx="4068000" cy="2988000"/>
          </a:xfr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729F2-56B1-4625-B341-C1100815A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0136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arge Vertical Images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EE0F4B2-612F-400F-BE87-6AD7C55BDD38}"/>
              </a:ext>
            </a:extLst>
          </p:cNvPr>
          <p:cNvGrpSpPr/>
          <p:nvPr userDrawn="1"/>
        </p:nvGrpSpPr>
        <p:grpSpPr>
          <a:xfrm rot="180000">
            <a:off x="6208469" y="441030"/>
            <a:ext cx="5253181" cy="6275796"/>
            <a:chOff x="407950" y="467048"/>
            <a:chExt cx="4998221" cy="5537478"/>
          </a:xfrm>
        </p:grpSpPr>
        <p:sp>
          <p:nvSpPr>
            <p:cNvPr id="27" name="Rectangle: Rounded Corners 26" descr="Photo Frame">
              <a:extLst>
                <a:ext uri="{FF2B5EF4-FFF2-40B4-BE49-F238E27FC236}">
                  <a16:creationId xmlns:a16="http://schemas.microsoft.com/office/drawing/2014/main" id="{DC7F1C04-0542-4ADE-9F34-1E368FDB1133}"/>
                </a:ext>
              </a:extLst>
            </p:cNvPr>
            <p:cNvSpPr/>
            <p:nvPr userDrawn="1"/>
          </p:nvSpPr>
          <p:spPr>
            <a:xfrm>
              <a:off x="751407" y="467048"/>
              <a:ext cx="4320000" cy="522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28" name="Picture 27" descr="Bent Paper Shadow">
              <a:extLst>
                <a:ext uri="{FF2B5EF4-FFF2-40B4-BE49-F238E27FC236}">
                  <a16:creationId xmlns:a16="http://schemas.microsoft.com/office/drawing/2014/main" id="{0A328A27-B3FB-4D50-8986-0BB049BBF4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53076"/>
              <a:ext cx="4998221" cy="751450"/>
            </a:xfrm>
            <a:prstGeom prst="rect">
              <a:avLst/>
            </a:prstGeom>
          </p:spPr>
        </p:pic>
      </p:grp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AADA221-151F-4080-84C6-671FC08D9C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180000">
            <a:off x="6817496" y="748784"/>
            <a:ext cx="4035128" cy="5297091"/>
          </a:xfrm>
          <a:custGeom>
            <a:avLst/>
            <a:gdLst>
              <a:gd name="connsiteX0" fmla="*/ 0 w 4035128"/>
              <a:gd name="connsiteY0" fmla="*/ 0 h 5297091"/>
              <a:gd name="connsiteX1" fmla="*/ 4035128 w 4035128"/>
              <a:gd name="connsiteY1" fmla="*/ 0 h 5297091"/>
              <a:gd name="connsiteX2" fmla="*/ 4035128 w 4035128"/>
              <a:gd name="connsiteY2" fmla="*/ 5297091 h 5297091"/>
              <a:gd name="connsiteX3" fmla="*/ 380523 w 4035128"/>
              <a:gd name="connsiteY3" fmla="*/ 5297091 h 5297091"/>
              <a:gd name="connsiteX4" fmla="*/ 0 w 4035128"/>
              <a:gd name="connsiteY4" fmla="*/ 2104950 h 529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5128" h="5297091">
                <a:moveTo>
                  <a:pt x="0" y="0"/>
                </a:moveTo>
                <a:lnTo>
                  <a:pt x="4035128" y="0"/>
                </a:lnTo>
                <a:lnTo>
                  <a:pt x="4035128" y="5297091"/>
                </a:lnTo>
                <a:lnTo>
                  <a:pt x="380523" y="5297091"/>
                </a:lnTo>
                <a:lnTo>
                  <a:pt x="0" y="210495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36" name="Freeform: Shape 35" descr="Photo Frame">
            <a:extLst>
              <a:ext uri="{FF2B5EF4-FFF2-40B4-BE49-F238E27FC236}">
                <a16:creationId xmlns:a16="http://schemas.microsoft.com/office/drawing/2014/main" id="{0705671B-C53E-44D5-AE27-B384C81703DF}"/>
              </a:ext>
            </a:extLst>
          </p:cNvPr>
          <p:cNvSpPr/>
          <p:nvPr userDrawn="1"/>
        </p:nvSpPr>
        <p:spPr>
          <a:xfrm rot="21372124">
            <a:off x="1218744" y="-194855"/>
            <a:ext cx="5660307" cy="6930092"/>
          </a:xfrm>
          <a:custGeom>
            <a:avLst/>
            <a:gdLst>
              <a:gd name="connsiteX0" fmla="*/ 3301 w 5660307"/>
              <a:gd name="connsiteY0" fmla="*/ 0 h 6930092"/>
              <a:gd name="connsiteX1" fmla="*/ 5660307 w 5660307"/>
              <a:gd name="connsiteY1" fmla="*/ 375533 h 6930092"/>
              <a:gd name="connsiteX2" fmla="*/ 5660307 w 5660307"/>
              <a:gd name="connsiteY2" fmla="*/ 6904394 h 6930092"/>
              <a:gd name="connsiteX3" fmla="*/ 5634609 w 5660307"/>
              <a:gd name="connsiteY3" fmla="*/ 6930092 h 6930092"/>
              <a:gd name="connsiteX4" fmla="*/ 982808 w 5660307"/>
              <a:gd name="connsiteY4" fmla="*/ 6930092 h 6930092"/>
              <a:gd name="connsiteX5" fmla="*/ 0 w 5660307"/>
              <a:gd name="connsiteY5" fmla="*/ 6864849 h 6930092"/>
              <a:gd name="connsiteX6" fmla="*/ 0 w 5660307"/>
              <a:gd name="connsiteY6" fmla="*/ 7969 h 693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0307" h="6930092">
                <a:moveTo>
                  <a:pt x="3301" y="0"/>
                </a:moveTo>
                <a:lnTo>
                  <a:pt x="5660307" y="375533"/>
                </a:lnTo>
                <a:lnTo>
                  <a:pt x="5660307" y="6904394"/>
                </a:lnTo>
                <a:cubicBezTo>
                  <a:pt x="5660307" y="6918587"/>
                  <a:pt x="5648802" y="6930092"/>
                  <a:pt x="5634609" y="6930092"/>
                </a:cubicBezTo>
                <a:lnTo>
                  <a:pt x="982808" y="6930092"/>
                </a:lnTo>
                <a:lnTo>
                  <a:pt x="0" y="6864849"/>
                </a:lnTo>
                <a:lnTo>
                  <a:pt x="0" y="7969"/>
                </a:lnTo>
                <a:close/>
              </a:path>
            </a:pathLst>
          </a:custGeom>
          <a:solidFill>
            <a:schemeClr val="accent4"/>
          </a:soli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 dirty="0"/>
          </a:p>
        </p:txBody>
      </p:sp>
      <p:pic>
        <p:nvPicPr>
          <p:cNvPr id="14" name="Picture 13" descr="Bent Paper Shadow">
            <a:extLst>
              <a:ext uri="{FF2B5EF4-FFF2-40B4-BE49-F238E27FC236}">
                <a16:creationId xmlns:a16="http://schemas.microsoft.com/office/drawing/2014/main" id="{794FAF17-1118-4A01-A369-5A41D65222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2124">
            <a:off x="993122" y="6150558"/>
            <a:ext cx="6548950" cy="100018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5DD4F50-B35B-45A3-8CC0-2EE129EF5F83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rot="21372124">
            <a:off x="1541400" y="180453"/>
            <a:ext cx="5030448" cy="6220978"/>
          </a:xfr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BC995B-9E37-4627-8AF4-15B682F74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562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ith 1 Tearout Imag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5E05BDD-0D08-4483-AE30-50BBA0ECFE5A}"/>
              </a:ext>
            </a:extLst>
          </p:cNvPr>
          <p:cNvGrpSpPr/>
          <p:nvPr userDrawn="1"/>
        </p:nvGrpSpPr>
        <p:grpSpPr>
          <a:xfrm rot="-480000">
            <a:off x="598140" y="2673081"/>
            <a:ext cx="4998221" cy="3434410"/>
            <a:chOff x="407950" y="2585356"/>
            <a:chExt cx="4998221" cy="3434410"/>
          </a:xfrm>
        </p:grpSpPr>
        <p:sp>
          <p:nvSpPr>
            <p:cNvPr id="12" name="Rectangle: Rounded Corners 11" descr="Photo Frame">
              <a:extLst>
                <a:ext uri="{FF2B5EF4-FFF2-40B4-BE49-F238E27FC236}">
                  <a16:creationId xmlns:a16="http://schemas.microsoft.com/office/drawing/2014/main" id="{06CE1D12-FD83-4B72-B4B2-B92EFBD17915}"/>
                </a:ext>
              </a:extLst>
            </p:cNvPr>
            <p:cNvSpPr/>
            <p:nvPr userDrawn="1"/>
          </p:nvSpPr>
          <p:spPr>
            <a:xfrm>
              <a:off x="751407" y="2585356"/>
              <a:ext cx="4320000" cy="310169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13" name="Picture 12" descr="Bent Paper Shadow">
              <a:extLst>
                <a:ext uri="{FF2B5EF4-FFF2-40B4-BE49-F238E27FC236}">
                  <a16:creationId xmlns:a16="http://schemas.microsoft.com/office/drawing/2014/main" id="{A3261724-CAD7-4D4C-9E7D-37F254BE3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68316"/>
              <a:ext cx="4998221" cy="751450"/>
            </a:xfrm>
            <a:prstGeom prst="rect">
              <a:avLst/>
            </a:prstGeom>
          </p:spPr>
        </p:pic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76D7E58-C311-4BCF-A75D-8B704988A4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480000">
            <a:off x="1025606" y="2837087"/>
            <a:ext cx="3576797" cy="2844000"/>
          </a:xfrm>
          <a:custGeom>
            <a:avLst/>
            <a:gdLst>
              <a:gd name="connsiteX0" fmla="*/ 3576797 w 3576797"/>
              <a:gd name="connsiteY0" fmla="*/ 0 h 2844000"/>
              <a:gd name="connsiteX1" fmla="*/ 2920208 w 3576797"/>
              <a:gd name="connsiteY1" fmla="*/ 2844000 h 2844000"/>
              <a:gd name="connsiteX2" fmla="*/ 0 w 3576797"/>
              <a:gd name="connsiteY2" fmla="*/ 2844000 h 2844000"/>
              <a:gd name="connsiteX3" fmla="*/ 0 w 3576797"/>
              <a:gd name="connsiteY3" fmla="*/ 0 h 28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6797" h="2844000">
                <a:moveTo>
                  <a:pt x="3576797" y="0"/>
                </a:moveTo>
                <a:lnTo>
                  <a:pt x="2920208" y="2844000"/>
                </a:lnTo>
                <a:lnTo>
                  <a:pt x="0" y="28440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91C89F-E692-401B-BD25-67204F0F4BE8}"/>
              </a:ext>
            </a:extLst>
          </p:cNvPr>
          <p:cNvGrpSpPr/>
          <p:nvPr userDrawn="1"/>
        </p:nvGrpSpPr>
        <p:grpSpPr>
          <a:xfrm rot="300000">
            <a:off x="3775301" y="986584"/>
            <a:ext cx="8049685" cy="5531152"/>
            <a:chOff x="407950" y="2585356"/>
            <a:chExt cx="4998221" cy="3434410"/>
          </a:xfrm>
        </p:grpSpPr>
        <p:sp>
          <p:nvSpPr>
            <p:cNvPr id="17" name="Rectangle: Rounded Corners 16" descr="Photo Frame">
              <a:extLst>
                <a:ext uri="{FF2B5EF4-FFF2-40B4-BE49-F238E27FC236}">
                  <a16:creationId xmlns:a16="http://schemas.microsoft.com/office/drawing/2014/main" id="{9835C24F-8386-4CC1-B329-B6671E48E42B}"/>
                </a:ext>
              </a:extLst>
            </p:cNvPr>
            <p:cNvSpPr/>
            <p:nvPr userDrawn="1"/>
          </p:nvSpPr>
          <p:spPr>
            <a:xfrm>
              <a:off x="751407" y="2585356"/>
              <a:ext cx="4320000" cy="310169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18" name="Picture 17" descr="Bent Paper Shadow">
              <a:extLst>
                <a:ext uri="{FF2B5EF4-FFF2-40B4-BE49-F238E27FC236}">
                  <a16:creationId xmlns:a16="http://schemas.microsoft.com/office/drawing/2014/main" id="{3FB477CE-1526-4A50-A5D8-8C10FF92CB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68316"/>
              <a:ext cx="4998221" cy="751450"/>
            </a:xfrm>
            <a:prstGeom prst="rect">
              <a:avLst/>
            </a:prstGeom>
          </p:spPr>
        </p:pic>
      </p:grp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09E9886-750B-48C7-A5D0-C23B6A627B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300000">
            <a:off x="4528423" y="1181327"/>
            <a:ext cx="6601496" cy="4580290"/>
          </a:xfrm>
          <a:prstGeom prst="rect">
            <a:avLst/>
          </a:pr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328EF4D-0A71-4299-B741-358F23CBD469}"/>
              </a:ext>
            </a:extLst>
          </p:cNvPr>
          <p:cNvSpPr/>
          <p:nvPr/>
        </p:nvSpPr>
        <p:spPr>
          <a:xfrm rot="17580000">
            <a:off x="10009075" y="4294765"/>
            <a:ext cx="3971855" cy="1701083"/>
          </a:xfrm>
          <a:custGeom>
            <a:avLst/>
            <a:gdLst>
              <a:gd name="connsiteX0" fmla="*/ 3971855 w 3971855"/>
              <a:gd name="connsiteY0" fmla="*/ 221577 h 1701083"/>
              <a:gd name="connsiteX1" fmla="*/ 486358 w 3971855"/>
              <a:gd name="connsiteY1" fmla="*/ 1701083 h 1701083"/>
              <a:gd name="connsiteX2" fmla="*/ 0 w 3971855"/>
              <a:gd name="connsiteY2" fmla="*/ 555296 h 1701083"/>
              <a:gd name="connsiteX3" fmla="*/ 14557 w 3971855"/>
              <a:gd name="connsiteY3" fmla="*/ 502257 h 1701083"/>
              <a:gd name="connsiteX4" fmla="*/ 80209 w 3971855"/>
              <a:gd name="connsiteY4" fmla="*/ 365159 h 1701083"/>
              <a:gd name="connsiteX5" fmla="*/ 184480 w 3971855"/>
              <a:gd name="connsiteY5" fmla="*/ 241579 h 1701083"/>
              <a:gd name="connsiteX6" fmla="*/ 300336 w 3971855"/>
              <a:gd name="connsiteY6" fmla="*/ 173997 h 1701083"/>
              <a:gd name="connsiteX7" fmla="*/ 452881 w 3971855"/>
              <a:gd name="connsiteY7" fmla="*/ 141171 h 1701083"/>
              <a:gd name="connsiteX8" fmla="*/ 620420 w 3971855"/>
              <a:gd name="connsiteY8" fmla="*/ 120262 h 1701083"/>
              <a:gd name="connsiteX9" fmla="*/ 625391 w 3971855"/>
              <a:gd name="connsiteY9" fmla="*/ 125667 h 1701083"/>
              <a:gd name="connsiteX10" fmla="*/ 609286 w 3971855"/>
              <a:gd name="connsiteY10" fmla="*/ 137308 h 1701083"/>
              <a:gd name="connsiteX11" fmla="*/ 626563 w 3971855"/>
              <a:gd name="connsiteY11" fmla="*/ 126941 h 1701083"/>
              <a:gd name="connsiteX12" fmla="*/ 625391 w 3971855"/>
              <a:gd name="connsiteY12" fmla="*/ 125667 h 1701083"/>
              <a:gd name="connsiteX13" fmla="*/ 635972 w 3971855"/>
              <a:gd name="connsiteY13" fmla="*/ 118018 h 1701083"/>
              <a:gd name="connsiteX14" fmla="*/ 769555 w 3971855"/>
              <a:gd name="connsiteY14" fmla="*/ 154688 h 1701083"/>
              <a:gd name="connsiteX15" fmla="*/ 918236 w 3971855"/>
              <a:gd name="connsiteY15" fmla="*/ 139241 h 1701083"/>
              <a:gd name="connsiteX16" fmla="*/ 1010921 w 3971855"/>
              <a:gd name="connsiteY16" fmla="*/ 133447 h 1701083"/>
              <a:gd name="connsiteX17" fmla="*/ 1227186 w 3971855"/>
              <a:gd name="connsiteY17" fmla="*/ 141171 h 1701083"/>
              <a:gd name="connsiteX18" fmla="*/ 1536136 w 3971855"/>
              <a:gd name="connsiteY18" fmla="*/ 145032 h 1701083"/>
              <a:gd name="connsiteX19" fmla="*/ 1845086 w 3971855"/>
              <a:gd name="connsiteY19" fmla="*/ 152756 h 1701083"/>
              <a:gd name="connsiteX20" fmla="*/ 2047836 w 3971855"/>
              <a:gd name="connsiteY20" fmla="*/ 164341 h 1701083"/>
              <a:gd name="connsiteX21" fmla="*/ 2246721 w 3971855"/>
              <a:gd name="connsiteY21" fmla="*/ 141170 h 1701083"/>
              <a:gd name="connsiteX22" fmla="*/ 2476504 w 3971855"/>
              <a:gd name="connsiteY22" fmla="*/ 38832 h 1701083"/>
              <a:gd name="connsiteX23" fmla="*/ 2729456 w 3971855"/>
              <a:gd name="connsiteY23" fmla="*/ 2143 h 1701083"/>
              <a:gd name="connsiteX24" fmla="*/ 3090542 w 3971855"/>
              <a:gd name="connsiteY24" fmla="*/ 52347 h 1701083"/>
              <a:gd name="connsiteX25" fmla="*/ 3449697 w 3971855"/>
              <a:gd name="connsiteY25" fmla="*/ 117999 h 1701083"/>
              <a:gd name="connsiteX26" fmla="*/ 3806920 w 3971855"/>
              <a:gd name="connsiteY26" fmla="*/ 193307 h 1701083"/>
              <a:gd name="connsiteX27" fmla="*/ 3901536 w 3971855"/>
              <a:gd name="connsiteY27" fmla="*/ 213340 h 170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71855" h="1701083">
                <a:moveTo>
                  <a:pt x="3971855" y="221577"/>
                </a:moveTo>
                <a:lnTo>
                  <a:pt x="486358" y="1701083"/>
                </a:lnTo>
                <a:lnTo>
                  <a:pt x="0" y="555296"/>
                </a:lnTo>
                <a:lnTo>
                  <a:pt x="14557" y="502257"/>
                </a:lnTo>
                <a:cubicBezTo>
                  <a:pt x="30005" y="446259"/>
                  <a:pt x="33866" y="438535"/>
                  <a:pt x="80209" y="365159"/>
                </a:cubicBezTo>
                <a:cubicBezTo>
                  <a:pt x="84071" y="301439"/>
                  <a:pt x="174826" y="247373"/>
                  <a:pt x="184480" y="241579"/>
                </a:cubicBezTo>
                <a:cubicBezTo>
                  <a:pt x="236616" y="202960"/>
                  <a:pt x="236616" y="133446"/>
                  <a:pt x="300336" y="173997"/>
                </a:cubicBezTo>
                <a:cubicBezTo>
                  <a:pt x="315783" y="185583"/>
                  <a:pt x="365988" y="195237"/>
                  <a:pt x="452881" y="141171"/>
                </a:cubicBezTo>
                <a:cubicBezTo>
                  <a:pt x="455777" y="120895"/>
                  <a:pt x="589012" y="110397"/>
                  <a:pt x="620420" y="120262"/>
                </a:cubicBezTo>
                <a:lnTo>
                  <a:pt x="625391" y="125667"/>
                </a:lnTo>
                <a:lnTo>
                  <a:pt x="609286" y="137308"/>
                </a:lnTo>
                <a:cubicBezTo>
                  <a:pt x="619665" y="133205"/>
                  <a:pt x="625066" y="129766"/>
                  <a:pt x="626563" y="126941"/>
                </a:cubicBezTo>
                <a:lnTo>
                  <a:pt x="625391" y="125667"/>
                </a:lnTo>
                <a:lnTo>
                  <a:pt x="635972" y="118018"/>
                </a:lnTo>
                <a:cubicBezTo>
                  <a:pt x="687399" y="89217"/>
                  <a:pt x="671560" y="164826"/>
                  <a:pt x="769555" y="154688"/>
                </a:cubicBezTo>
                <a:cubicBezTo>
                  <a:pt x="777279" y="204892"/>
                  <a:pt x="812036" y="191375"/>
                  <a:pt x="918236" y="139241"/>
                </a:cubicBezTo>
                <a:cubicBezTo>
                  <a:pt x="952993" y="158550"/>
                  <a:pt x="972303" y="145032"/>
                  <a:pt x="1010921" y="133447"/>
                </a:cubicBezTo>
                <a:cubicBezTo>
                  <a:pt x="1049540" y="121861"/>
                  <a:pt x="1109400" y="112207"/>
                  <a:pt x="1227186" y="141171"/>
                </a:cubicBezTo>
                <a:cubicBezTo>
                  <a:pt x="1370076" y="183651"/>
                  <a:pt x="1443451" y="181721"/>
                  <a:pt x="1536136" y="145032"/>
                </a:cubicBezTo>
                <a:cubicBezTo>
                  <a:pt x="1603720" y="110275"/>
                  <a:pt x="1665510" y="127654"/>
                  <a:pt x="1845086" y="152756"/>
                </a:cubicBezTo>
                <a:cubicBezTo>
                  <a:pt x="2001493" y="148894"/>
                  <a:pt x="2018871" y="133447"/>
                  <a:pt x="2047836" y="164341"/>
                </a:cubicBezTo>
                <a:cubicBezTo>
                  <a:pt x="2059422" y="170136"/>
                  <a:pt x="2179140" y="191375"/>
                  <a:pt x="2246721" y="141170"/>
                </a:cubicBezTo>
                <a:cubicBezTo>
                  <a:pt x="2312373" y="116069"/>
                  <a:pt x="2434023" y="33038"/>
                  <a:pt x="2476504" y="38832"/>
                </a:cubicBezTo>
                <a:cubicBezTo>
                  <a:pt x="2534432" y="7936"/>
                  <a:pt x="2578843" y="17590"/>
                  <a:pt x="2729456" y="2143"/>
                </a:cubicBezTo>
                <a:cubicBezTo>
                  <a:pt x="2856898" y="-13305"/>
                  <a:pt x="2986272" y="60071"/>
                  <a:pt x="3090542" y="52347"/>
                </a:cubicBezTo>
                <a:cubicBezTo>
                  <a:pt x="3210260" y="123793"/>
                  <a:pt x="3370527" y="63932"/>
                  <a:pt x="3449697" y="117999"/>
                </a:cubicBezTo>
                <a:cubicBezTo>
                  <a:pt x="3521140" y="119931"/>
                  <a:pt x="3710372" y="145032"/>
                  <a:pt x="3806920" y="193307"/>
                </a:cubicBezTo>
                <a:cubicBezTo>
                  <a:pt x="3841194" y="203444"/>
                  <a:pt x="3872209" y="209237"/>
                  <a:pt x="3901536" y="213340"/>
                </a:cubicBez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947C0A1-496E-4196-B19F-2FF178FF631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758732" y="3234733"/>
            <a:ext cx="1433270" cy="3623267"/>
          </a:xfrm>
          <a:custGeom>
            <a:avLst/>
            <a:gdLst>
              <a:gd name="connsiteX0" fmla="*/ 1433269 w 1433270"/>
              <a:gd name="connsiteY0" fmla="*/ 0 h 3623267"/>
              <a:gd name="connsiteX1" fmla="*/ 1433270 w 1433270"/>
              <a:gd name="connsiteY1" fmla="*/ 3623267 h 3623267"/>
              <a:gd name="connsiteX2" fmla="*/ 317860 w 1433270"/>
              <a:gd name="connsiteY2" fmla="*/ 3623267 h 3623267"/>
              <a:gd name="connsiteX3" fmla="*/ 306934 w 1433270"/>
              <a:gd name="connsiteY3" fmla="*/ 3608025 h 3623267"/>
              <a:gd name="connsiteX4" fmla="*/ 213219 w 1433270"/>
              <a:gd name="connsiteY4" fmla="*/ 3552907 h 3623267"/>
              <a:gd name="connsiteX5" fmla="*/ 113697 w 1433270"/>
              <a:gd name="connsiteY5" fmla="*/ 3441437 h 3623267"/>
              <a:gd name="connsiteX6" fmla="*/ 40415 w 1433270"/>
              <a:gd name="connsiteY6" fmla="*/ 3292861 h 3623267"/>
              <a:gd name="connsiteX7" fmla="*/ 23256 w 1433270"/>
              <a:gd name="connsiteY7" fmla="*/ 3170204 h 3623267"/>
              <a:gd name="connsiteX8" fmla="*/ 50379 w 1433270"/>
              <a:gd name="connsiteY8" fmla="*/ 3022293 h 3623267"/>
              <a:gd name="connsiteX9" fmla="*/ 106430 w 1433270"/>
              <a:gd name="connsiteY9" fmla="*/ 2880365 h 3623267"/>
              <a:gd name="connsiteX10" fmla="*/ 208053 w 1433270"/>
              <a:gd name="connsiteY10" fmla="*/ 2720026 h 3623267"/>
              <a:gd name="connsiteX11" fmla="*/ 283934 w 1433270"/>
              <a:gd name="connsiteY11" fmla="*/ 2521490 h 3623267"/>
              <a:gd name="connsiteX12" fmla="*/ 465800 w 1433270"/>
              <a:gd name="connsiteY12" fmla="*/ 2177050 h 3623267"/>
              <a:gd name="connsiteX13" fmla="*/ 642821 w 1433270"/>
              <a:gd name="connsiteY13" fmla="*/ 1824261 h 3623267"/>
              <a:gd name="connsiteX14" fmla="*/ 708307 w 1433270"/>
              <a:gd name="connsiteY14" fmla="*/ 1625507 h 3623267"/>
              <a:gd name="connsiteX15" fmla="*/ 739537 w 1433270"/>
              <a:gd name="connsiteY15" fmla="*/ 1418507 h 3623267"/>
              <a:gd name="connsiteX16" fmla="*/ 731510 w 1433270"/>
              <a:gd name="connsiteY16" fmla="*/ 1150791 h 3623267"/>
              <a:gd name="connsiteX17" fmla="*/ 790438 w 1433270"/>
              <a:gd name="connsiteY17" fmla="*/ 888418 h 3623267"/>
              <a:gd name="connsiteX18" fmla="*/ 1020679 w 1433270"/>
              <a:gd name="connsiteY18" fmla="*/ 528853 h 3623267"/>
              <a:gd name="connsiteX19" fmla="*/ 1268529 w 1433270"/>
              <a:gd name="connsiteY19" fmla="*/ 201933 h 3623267"/>
              <a:gd name="connsiteX20" fmla="*/ 1387305 w 1433270"/>
              <a:gd name="connsiteY20" fmla="*/ 53071 h 362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3270" h="3623267">
                <a:moveTo>
                  <a:pt x="1433269" y="0"/>
                </a:moveTo>
                <a:lnTo>
                  <a:pt x="1433270" y="3623267"/>
                </a:lnTo>
                <a:lnTo>
                  <a:pt x="317860" y="3623267"/>
                </a:lnTo>
                <a:lnTo>
                  <a:pt x="306934" y="3608025"/>
                </a:lnTo>
                <a:cubicBezTo>
                  <a:pt x="273167" y="3580320"/>
                  <a:pt x="220891" y="3571897"/>
                  <a:pt x="213219" y="3552907"/>
                </a:cubicBezTo>
                <a:cubicBezTo>
                  <a:pt x="187749" y="3519020"/>
                  <a:pt x="102046" y="3518303"/>
                  <a:pt x="113697" y="3441437"/>
                </a:cubicBezTo>
                <a:cubicBezTo>
                  <a:pt x="76052" y="3406580"/>
                  <a:pt x="78329" y="3332030"/>
                  <a:pt x="40415" y="3292861"/>
                </a:cubicBezTo>
                <a:cubicBezTo>
                  <a:pt x="-38483" y="3206929"/>
                  <a:pt x="22283" y="3182377"/>
                  <a:pt x="23256" y="3170204"/>
                </a:cubicBezTo>
                <a:cubicBezTo>
                  <a:pt x="2529" y="3115257"/>
                  <a:pt x="33192" y="3038071"/>
                  <a:pt x="50379" y="3022293"/>
                </a:cubicBezTo>
                <a:cubicBezTo>
                  <a:pt x="8220" y="2928880"/>
                  <a:pt x="91287" y="2901210"/>
                  <a:pt x="106430" y="2880365"/>
                </a:cubicBezTo>
                <a:cubicBezTo>
                  <a:pt x="100253" y="2781250"/>
                  <a:pt x="153743" y="2778783"/>
                  <a:pt x="208053" y="2720026"/>
                </a:cubicBezTo>
                <a:cubicBezTo>
                  <a:pt x="219688" y="2712380"/>
                  <a:pt x="263985" y="2617907"/>
                  <a:pt x="283934" y="2521490"/>
                </a:cubicBezTo>
                <a:cubicBezTo>
                  <a:pt x="287619" y="2413975"/>
                  <a:pt x="379701" y="2281050"/>
                  <a:pt x="465800" y="2177050"/>
                </a:cubicBezTo>
                <a:cubicBezTo>
                  <a:pt x="577270" y="2077527"/>
                  <a:pt x="590226" y="1938287"/>
                  <a:pt x="642821" y="1824261"/>
                </a:cubicBezTo>
                <a:cubicBezTo>
                  <a:pt x="712858" y="1767986"/>
                  <a:pt x="731655" y="1778062"/>
                  <a:pt x="708307" y="1625507"/>
                </a:cubicBezTo>
                <a:cubicBezTo>
                  <a:pt x="717259" y="1574768"/>
                  <a:pt x="708067" y="1482762"/>
                  <a:pt x="739537" y="1418507"/>
                </a:cubicBezTo>
                <a:cubicBezTo>
                  <a:pt x="737249" y="1270697"/>
                  <a:pt x="751753" y="1211824"/>
                  <a:pt x="731510" y="1150791"/>
                </a:cubicBezTo>
                <a:cubicBezTo>
                  <a:pt x="737392" y="1092453"/>
                  <a:pt x="663892" y="954273"/>
                  <a:pt x="790438" y="888418"/>
                </a:cubicBezTo>
                <a:cubicBezTo>
                  <a:pt x="833290" y="742988"/>
                  <a:pt x="950410" y="664744"/>
                  <a:pt x="1020679" y="528853"/>
                </a:cubicBezTo>
                <a:cubicBezTo>
                  <a:pt x="1056189" y="460018"/>
                  <a:pt x="1140410" y="325855"/>
                  <a:pt x="1268529" y="201933"/>
                </a:cubicBezTo>
                <a:cubicBezTo>
                  <a:pt x="1299672" y="153271"/>
                  <a:pt x="1341657" y="105016"/>
                  <a:pt x="1387305" y="53071"/>
                </a:cubicBezTo>
                <a:close/>
              </a:path>
            </a:pathLst>
          </a:custGeom>
          <a:noFill/>
        </p:spPr>
        <p:txBody>
          <a:bodyPr vert="horz" wrap="square" lIns="0" tIns="0" rIns="0" bIns="180000" rtlCol="0" anchor="b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32307D-849D-4380-A994-986B1C655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5815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1 Tearout Hear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166BCB7-795D-471C-99C1-86FADA3AB715}"/>
              </a:ext>
            </a:extLst>
          </p:cNvPr>
          <p:cNvGrpSpPr/>
          <p:nvPr userDrawn="1"/>
        </p:nvGrpSpPr>
        <p:grpSpPr>
          <a:xfrm rot="20940000">
            <a:off x="1566903" y="1526501"/>
            <a:ext cx="3696714" cy="4416337"/>
            <a:chOff x="1852184" y="1402431"/>
            <a:chExt cx="3696714" cy="4416337"/>
          </a:xfrm>
        </p:grpSpPr>
        <p:sp>
          <p:nvSpPr>
            <p:cNvPr id="27" name="Rectangle: Rounded Corners 26" descr="Photo Frame">
              <a:extLst>
                <a:ext uri="{FF2B5EF4-FFF2-40B4-BE49-F238E27FC236}">
                  <a16:creationId xmlns:a16="http://schemas.microsoft.com/office/drawing/2014/main" id="{DC7F1C04-0542-4ADE-9F34-1E368FDB1133}"/>
                </a:ext>
              </a:extLst>
            </p:cNvPr>
            <p:cNvSpPr/>
            <p:nvPr userDrawn="1"/>
          </p:nvSpPr>
          <p:spPr>
            <a:xfrm>
              <a:off x="2106207" y="1402431"/>
              <a:ext cx="3195098" cy="416313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28" name="Picture 27" descr="Bent Paper Shadow">
              <a:extLst>
                <a:ext uri="{FF2B5EF4-FFF2-40B4-BE49-F238E27FC236}">
                  <a16:creationId xmlns:a16="http://schemas.microsoft.com/office/drawing/2014/main" id="{0A328A27-B3FB-4D50-8986-0BB049BBF4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2184" y="5219460"/>
              <a:ext cx="3696714" cy="599308"/>
            </a:xfrm>
            <a:prstGeom prst="rect">
              <a:avLst/>
            </a:prstGeom>
          </p:spPr>
        </p:pic>
      </p:grp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92B042A-2C2C-4AA9-8A2B-83B2A012BF7D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 rot="20940000">
            <a:off x="1969669" y="1706800"/>
            <a:ext cx="2839556" cy="3802538"/>
          </a:xfrm>
          <a:custGeom>
            <a:avLst/>
            <a:gdLst>
              <a:gd name="connsiteX0" fmla="*/ 2349836 w 2839556"/>
              <a:gd name="connsiteY0" fmla="*/ 0 h 3802538"/>
              <a:gd name="connsiteX1" fmla="*/ 2315199 w 2839556"/>
              <a:gd name="connsiteY1" fmla="*/ 43087 h 3802538"/>
              <a:gd name="connsiteX2" fmla="*/ 2095431 w 2839556"/>
              <a:gd name="connsiteY2" fmla="*/ 498592 h 3802538"/>
              <a:gd name="connsiteX3" fmla="*/ 2035453 w 2839556"/>
              <a:gd name="connsiteY3" fmla="*/ 745890 h 3802538"/>
              <a:gd name="connsiteX4" fmla="*/ 2006133 w 2839556"/>
              <a:gd name="connsiteY4" fmla="*/ 1000232 h 3802538"/>
              <a:gd name="connsiteX5" fmla="*/ 2005445 w 2839556"/>
              <a:gd name="connsiteY5" fmla="*/ 1257991 h 3802538"/>
              <a:gd name="connsiteX6" fmla="*/ 2031547 w 2839556"/>
              <a:gd name="connsiteY6" fmla="*/ 1513238 h 3802538"/>
              <a:gd name="connsiteX7" fmla="*/ 2077664 w 2839556"/>
              <a:gd name="connsiteY7" fmla="*/ 1749256 h 3802538"/>
              <a:gd name="connsiteX8" fmla="*/ 2142617 w 2839556"/>
              <a:gd name="connsiteY8" fmla="*/ 1980978 h 3802538"/>
              <a:gd name="connsiteX9" fmla="*/ 2224200 w 2839556"/>
              <a:gd name="connsiteY9" fmla="*/ 2207077 h 3802538"/>
              <a:gd name="connsiteX10" fmla="*/ 2547681 w 2839556"/>
              <a:gd name="connsiteY10" fmla="*/ 2854590 h 3802538"/>
              <a:gd name="connsiteX11" fmla="*/ 2676069 w 2839556"/>
              <a:gd name="connsiteY11" fmla="*/ 3058948 h 3802538"/>
              <a:gd name="connsiteX12" fmla="*/ 2819120 w 2839556"/>
              <a:gd name="connsiteY12" fmla="*/ 3267930 h 3802538"/>
              <a:gd name="connsiteX13" fmla="*/ 2839556 w 2839556"/>
              <a:gd name="connsiteY13" fmla="*/ 3279425 h 3802538"/>
              <a:gd name="connsiteX14" fmla="*/ 2839556 w 2839556"/>
              <a:gd name="connsiteY14" fmla="*/ 3802538 h 3802538"/>
              <a:gd name="connsiteX15" fmla="*/ 0 w 2839556"/>
              <a:gd name="connsiteY15" fmla="*/ 3802538 h 3802538"/>
              <a:gd name="connsiteX16" fmla="*/ 0 w 2839556"/>
              <a:gd name="connsiteY16" fmla="*/ 0 h 380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9556" h="3802538">
                <a:moveTo>
                  <a:pt x="2349836" y="0"/>
                </a:moveTo>
                <a:lnTo>
                  <a:pt x="2315199" y="43087"/>
                </a:lnTo>
                <a:cubicBezTo>
                  <a:pt x="2218571" y="183443"/>
                  <a:pt x="2146313" y="337284"/>
                  <a:pt x="2095431" y="498592"/>
                </a:cubicBezTo>
                <a:cubicBezTo>
                  <a:pt x="2069462" y="578627"/>
                  <a:pt x="2050204" y="661502"/>
                  <a:pt x="2035453" y="745890"/>
                </a:cubicBezTo>
                <a:cubicBezTo>
                  <a:pt x="2018402" y="830097"/>
                  <a:pt x="2004285" y="906443"/>
                  <a:pt x="2006133" y="1000232"/>
                </a:cubicBezTo>
                <a:cubicBezTo>
                  <a:pt x="2007556" y="1084741"/>
                  <a:pt x="1973786" y="1175720"/>
                  <a:pt x="2005445" y="1257991"/>
                </a:cubicBezTo>
                <a:cubicBezTo>
                  <a:pt x="2027095" y="1305944"/>
                  <a:pt x="2051621" y="1420021"/>
                  <a:pt x="2031547" y="1513238"/>
                </a:cubicBezTo>
                <a:cubicBezTo>
                  <a:pt x="2066594" y="1625834"/>
                  <a:pt x="2065839" y="1650052"/>
                  <a:pt x="2077664" y="1749256"/>
                </a:cubicBezTo>
                <a:cubicBezTo>
                  <a:pt x="2097138" y="1824783"/>
                  <a:pt x="2110052" y="1910197"/>
                  <a:pt x="2142617" y="1980978"/>
                </a:cubicBezTo>
                <a:cubicBezTo>
                  <a:pt x="2167837" y="2056959"/>
                  <a:pt x="2194295" y="2131881"/>
                  <a:pt x="2224200" y="2207077"/>
                </a:cubicBezTo>
                <a:cubicBezTo>
                  <a:pt x="2312858" y="2431422"/>
                  <a:pt x="2424163" y="2647148"/>
                  <a:pt x="2547681" y="2854590"/>
                </a:cubicBezTo>
                <a:cubicBezTo>
                  <a:pt x="2589621" y="2923797"/>
                  <a:pt x="2631650" y="2991856"/>
                  <a:pt x="2676069" y="3058948"/>
                </a:cubicBezTo>
                <a:cubicBezTo>
                  <a:pt x="2711204" y="3126462"/>
                  <a:pt x="2759706" y="3229716"/>
                  <a:pt x="2819120" y="3267930"/>
                </a:cubicBezTo>
                <a:lnTo>
                  <a:pt x="2839556" y="3279425"/>
                </a:lnTo>
                <a:lnTo>
                  <a:pt x="2839556" y="3802538"/>
                </a:lnTo>
                <a:lnTo>
                  <a:pt x="0" y="380253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7101D8-C65C-48C6-87AC-1CE2189ABE75}"/>
              </a:ext>
            </a:extLst>
          </p:cNvPr>
          <p:cNvGrpSpPr/>
          <p:nvPr userDrawn="1"/>
        </p:nvGrpSpPr>
        <p:grpSpPr>
          <a:xfrm rot="420000">
            <a:off x="8079606" y="3095922"/>
            <a:ext cx="2524905" cy="3016416"/>
            <a:chOff x="8780832" y="2102391"/>
            <a:chExt cx="2524905" cy="3016416"/>
          </a:xfrm>
        </p:grpSpPr>
        <p:sp>
          <p:nvSpPr>
            <p:cNvPr id="13" name="Rectangle: Rounded Corners 12" descr="Photo Frame">
              <a:extLst>
                <a:ext uri="{FF2B5EF4-FFF2-40B4-BE49-F238E27FC236}">
                  <a16:creationId xmlns:a16="http://schemas.microsoft.com/office/drawing/2014/main" id="{33624DE3-80A9-4333-A054-3DF2EF548EF0}"/>
                </a:ext>
              </a:extLst>
            </p:cNvPr>
            <p:cNvSpPr/>
            <p:nvPr userDrawn="1"/>
          </p:nvSpPr>
          <p:spPr>
            <a:xfrm>
              <a:off x="8954333" y="2102391"/>
              <a:ext cx="2182294" cy="284347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15" name="Picture 14" descr="Bent Paper Shadow">
              <a:extLst>
                <a:ext uri="{FF2B5EF4-FFF2-40B4-BE49-F238E27FC236}">
                  <a16:creationId xmlns:a16="http://schemas.microsoft.com/office/drawing/2014/main" id="{9E8B6B51-01DF-4383-BCC5-C19D3BC5D5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0832" y="4709471"/>
              <a:ext cx="2524905" cy="409336"/>
            </a:xfrm>
            <a:prstGeom prst="rect">
              <a:avLst/>
            </a:prstGeom>
          </p:spPr>
        </p:pic>
      </p:grp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06381E1D-0A79-4975-861D-ED5FFA95D345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 rot="420000">
            <a:off x="8398642" y="3244656"/>
            <a:ext cx="1920252" cy="2546010"/>
          </a:xfrm>
          <a:custGeom>
            <a:avLst/>
            <a:gdLst>
              <a:gd name="connsiteX0" fmla="*/ 339526 w 1939455"/>
              <a:gd name="connsiteY0" fmla="*/ 0 h 2597185"/>
              <a:gd name="connsiteX1" fmla="*/ 1939455 w 1939455"/>
              <a:gd name="connsiteY1" fmla="*/ 0 h 2597185"/>
              <a:gd name="connsiteX2" fmla="*/ 1939455 w 1939455"/>
              <a:gd name="connsiteY2" fmla="*/ 2597185 h 2597185"/>
              <a:gd name="connsiteX3" fmla="*/ 0 w 1939455"/>
              <a:gd name="connsiteY3" fmla="*/ 2597185 h 2597185"/>
              <a:gd name="connsiteX4" fmla="*/ 0 w 1939455"/>
              <a:gd name="connsiteY4" fmla="*/ 957920 h 2597185"/>
              <a:gd name="connsiteX5" fmla="*/ 134844 w 1939455"/>
              <a:gd name="connsiteY5" fmla="*/ 569203 h 2597185"/>
              <a:gd name="connsiteX6" fmla="*/ 219064 w 1939455"/>
              <a:gd name="connsiteY6" fmla="*/ 327367 h 2597185"/>
              <a:gd name="connsiteX7" fmla="*/ 303285 w 1939455"/>
              <a:gd name="connsiteY7" fmla="*/ 85532 h 259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9455" h="2597185">
                <a:moveTo>
                  <a:pt x="339526" y="0"/>
                </a:moveTo>
                <a:lnTo>
                  <a:pt x="1939455" y="0"/>
                </a:lnTo>
                <a:lnTo>
                  <a:pt x="1939455" y="2597185"/>
                </a:lnTo>
                <a:lnTo>
                  <a:pt x="0" y="2597185"/>
                </a:lnTo>
                <a:lnTo>
                  <a:pt x="0" y="957920"/>
                </a:lnTo>
                <a:lnTo>
                  <a:pt x="134844" y="569203"/>
                </a:lnTo>
                <a:cubicBezTo>
                  <a:pt x="163007" y="488965"/>
                  <a:pt x="190901" y="407605"/>
                  <a:pt x="219064" y="327367"/>
                </a:cubicBezTo>
                <a:cubicBezTo>
                  <a:pt x="261392" y="256769"/>
                  <a:pt x="271086" y="178590"/>
                  <a:pt x="303285" y="85532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C276AEE5-9013-4BD2-B8F6-BFF25E220C78}"/>
              </a:ext>
            </a:extLst>
          </p:cNvPr>
          <p:cNvSpPr/>
          <p:nvPr/>
        </p:nvSpPr>
        <p:spPr>
          <a:xfrm rot="21210726">
            <a:off x="3916252" y="602220"/>
            <a:ext cx="5658898" cy="5935504"/>
          </a:xfrm>
          <a:custGeom>
            <a:avLst/>
            <a:gdLst>
              <a:gd name="connsiteX0" fmla="*/ 1382557 w 4676775"/>
              <a:gd name="connsiteY0" fmla="*/ 3826576 h 4905375"/>
              <a:gd name="connsiteX1" fmla="*/ 1238729 w 4676775"/>
              <a:gd name="connsiteY1" fmla="*/ 3674176 h 4905375"/>
              <a:gd name="connsiteX2" fmla="*/ 1096807 w 4676775"/>
              <a:gd name="connsiteY2" fmla="*/ 3520824 h 4905375"/>
              <a:gd name="connsiteX3" fmla="*/ 956789 w 4676775"/>
              <a:gd name="connsiteY3" fmla="*/ 3364614 h 4905375"/>
              <a:gd name="connsiteX4" fmla="*/ 820582 w 4676775"/>
              <a:gd name="connsiteY4" fmla="*/ 3205546 h 4905375"/>
              <a:gd name="connsiteX5" fmla="*/ 689137 w 4676775"/>
              <a:gd name="connsiteY5" fmla="*/ 3042669 h 4905375"/>
              <a:gd name="connsiteX6" fmla="*/ 570074 w 4676775"/>
              <a:gd name="connsiteY6" fmla="*/ 2882649 h 4905375"/>
              <a:gd name="connsiteX7" fmla="*/ 261464 w 4676775"/>
              <a:gd name="connsiteY7" fmla="*/ 2370204 h 4905375"/>
              <a:gd name="connsiteX8" fmla="*/ 179549 w 4676775"/>
              <a:gd name="connsiteY8" fmla="*/ 2189229 h 4905375"/>
              <a:gd name="connsiteX9" fmla="*/ 110969 w 4676775"/>
              <a:gd name="connsiteY9" fmla="*/ 2002539 h 4905375"/>
              <a:gd name="connsiteX10" fmla="*/ 57629 w 4676775"/>
              <a:gd name="connsiteY10" fmla="*/ 1811086 h 4905375"/>
              <a:gd name="connsiteX11" fmla="*/ 19529 w 4676775"/>
              <a:gd name="connsiteY11" fmla="*/ 1602489 h 4905375"/>
              <a:gd name="connsiteX12" fmla="*/ 3337 w 4676775"/>
              <a:gd name="connsiteY12" fmla="*/ 1390081 h 4905375"/>
              <a:gd name="connsiteX13" fmla="*/ 10957 w 4676775"/>
              <a:gd name="connsiteY13" fmla="*/ 1178626 h 4905375"/>
              <a:gd name="connsiteX14" fmla="*/ 44294 w 4676775"/>
              <a:gd name="connsiteY14" fmla="*/ 970981 h 4905375"/>
              <a:gd name="connsiteX15" fmla="*/ 195742 w 4676775"/>
              <a:gd name="connsiteY15" fmla="*/ 581409 h 4905375"/>
              <a:gd name="connsiteX16" fmla="*/ 648179 w 4676775"/>
              <a:gd name="connsiteY16" fmla="*/ 144211 h 4905375"/>
              <a:gd name="connsiteX17" fmla="*/ 841537 w 4676775"/>
              <a:gd name="connsiteY17" fmla="*/ 62296 h 4905375"/>
              <a:gd name="connsiteX18" fmla="*/ 1045372 w 4676775"/>
              <a:gd name="connsiteY18" fmla="*/ 22291 h 4905375"/>
              <a:gd name="connsiteX19" fmla="*/ 1253969 w 4676775"/>
              <a:gd name="connsiteY19" fmla="*/ 29911 h 4905375"/>
              <a:gd name="connsiteX20" fmla="*/ 1344457 w 4676775"/>
              <a:gd name="connsiteY20" fmla="*/ 48961 h 4905375"/>
              <a:gd name="connsiteX21" fmla="*/ 1432087 w 4676775"/>
              <a:gd name="connsiteY21" fmla="*/ 76584 h 4905375"/>
              <a:gd name="connsiteX22" fmla="*/ 1522574 w 4676775"/>
              <a:gd name="connsiteY22" fmla="*/ 107064 h 4905375"/>
              <a:gd name="connsiteX23" fmla="*/ 1598774 w 4676775"/>
              <a:gd name="connsiteY23" fmla="*/ 153736 h 4905375"/>
              <a:gd name="connsiteX24" fmla="*/ 1693072 w 4676775"/>
              <a:gd name="connsiteY24" fmla="*/ 202314 h 4905375"/>
              <a:gd name="connsiteX25" fmla="*/ 1754984 w 4676775"/>
              <a:gd name="connsiteY25" fmla="*/ 253749 h 4905375"/>
              <a:gd name="connsiteX26" fmla="*/ 1821659 w 4676775"/>
              <a:gd name="connsiteY26" fmla="*/ 301374 h 4905375"/>
              <a:gd name="connsiteX27" fmla="*/ 1902622 w 4676775"/>
              <a:gd name="connsiteY27" fmla="*/ 370906 h 4905375"/>
              <a:gd name="connsiteX28" fmla="*/ 2042639 w 4676775"/>
              <a:gd name="connsiteY28" fmla="*/ 498541 h 4905375"/>
              <a:gd name="connsiteX29" fmla="*/ 2176942 w 4676775"/>
              <a:gd name="connsiteY29" fmla="*/ 630939 h 4905375"/>
              <a:gd name="connsiteX30" fmla="*/ 2294099 w 4676775"/>
              <a:gd name="connsiteY30" fmla="*/ 760479 h 4905375"/>
              <a:gd name="connsiteX31" fmla="*/ 2379824 w 4676775"/>
              <a:gd name="connsiteY31" fmla="*/ 907164 h 4905375"/>
              <a:gd name="connsiteX32" fmla="*/ 2395064 w 4676775"/>
              <a:gd name="connsiteY32" fmla="*/ 1068136 h 4905375"/>
              <a:gd name="connsiteX33" fmla="*/ 2485552 w 4676775"/>
              <a:gd name="connsiteY33" fmla="*/ 701424 h 4905375"/>
              <a:gd name="connsiteX34" fmla="*/ 2584612 w 4676775"/>
              <a:gd name="connsiteY34" fmla="*/ 537594 h 4905375"/>
              <a:gd name="connsiteX35" fmla="*/ 2712247 w 4676775"/>
              <a:gd name="connsiteY35" fmla="*/ 393766 h 4905375"/>
              <a:gd name="connsiteX36" fmla="*/ 2862742 w 4676775"/>
              <a:gd name="connsiteY36" fmla="*/ 274704 h 4905375"/>
              <a:gd name="connsiteX37" fmla="*/ 3029429 w 4676775"/>
              <a:gd name="connsiteY37" fmla="*/ 183264 h 4905375"/>
              <a:gd name="connsiteX38" fmla="*/ 3208499 w 4676775"/>
              <a:gd name="connsiteY38" fmla="*/ 117541 h 4905375"/>
              <a:gd name="connsiteX39" fmla="*/ 3395189 w 4676775"/>
              <a:gd name="connsiteY39" fmla="*/ 75631 h 4905375"/>
              <a:gd name="connsiteX40" fmla="*/ 3586642 w 4676775"/>
              <a:gd name="connsiteY40" fmla="*/ 56581 h 4905375"/>
              <a:gd name="connsiteX41" fmla="*/ 3778094 w 4676775"/>
              <a:gd name="connsiteY41" fmla="*/ 58486 h 4905375"/>
              <a:gd name="connsiteX42" fmla="*/ 4355309 w 4676775"/>
              <a:gd name="connsiteY42" fmla="*/ 242319 h 4905375"/>
              <a:gd name="connsiteX43" fmla="*/ 4578194 w 4676775"/>
              <a:gd name="connsiteY43" fmla="*/ 513781 h 4905375"/>
              <a:gd name="connsiteX44" fmla="*/ 4642012 w 4676775"/>
              <a:gd name="connsiteY44" fmla="*/ 680469 h 4905375"/>
              <a:gd name="connsiteX45" fmla="*/ 4676302 w 4676775"/>
              <a:gd name="connsiteY45" fmla="*/ 858586 h 4905375"/>
              <a:gd name="connsiteX46" fmla="*/ 4682017 w 4676775"/>
              <a:gd name="connsiteY46" fmla="*/ 1041466 h 4905375"/>
              <a:gd name="connsiteX47" fmla="*/ 4660109 w 4676775"/>
              <a:gd name="connsiteY47" fmla="*/ 1221489 h 4905375"/>
              <a:gd name="connsiteX48" fmla="*/ 4615342 w 4676775"/>
              <a:gd name="connsiteY48" fmla="*/ 1394844 h 4905375"/>
              <a:gd name="connsiteX49" fmla="*/ 4552477 w 4676775"/>
              <a:gd name="connsiteY49" fmla="*/ 1562484 h 4905375"/>
              <a:gd name="connsiteX50" fmla="*/ 4475324 w 4676775"/>
              <a:gd name="connsiteY50" fmla="*/ 1725361 h 4905375"/>
              <a:gd name="connsiteX51" fmla="*/ 4387694 w 4676775"/>
              <a:gd name="connsiteY51" fmla="*/ 1884429 h 4905375"/>
              <a:gd name="connsiteX52" fmla="*/ 4293397 w 4676775"/>
              <a:gd name="connsiteY52" fmla="*/ 2039686 h 4905375"/>
              <a:gd name="connsiteX53" fmla="*/ 4196242 w 4676775"/>
              <a:gd name="connsiteY53" fmla="*/ 2192086 h 4905375"/>
              <a:gd name="connsiteX54" fmla="*/ 4081942 w 4676775"/>
              <a:gd name="connsiteY54" fmla="*/ 2370204 h 4905375"/>
              <a:gd name="connsiteX55" fmla="*/ 3967642 w 4676775"/>
              <a:gd name="connsiteY55" fmla="*/ 2548321 h 4905375"/>
              <a:gd name="connsiteX56" fmla="*/ 3853342 w 4676775"/>
              <a:gd name="connsiteY56" fmla="*/ 2726439 h 4905375"/>
              <a:gd name="connsiteX57" fmla="*/ 3624742 w 4676775"/>
              <a:gd name="connsiteY57" fmla="*/ 3083626 h 4905375"/>
              <a:gd name="connsiteX58" fmla="*/ 3510442 w 4676775"/>
              <a:gd name="connsiteY58" fmla="*/ 3261744 h 4905375"/>
              <a:gd name="connsiteX59" fmla="*/ 3396142 w 4676775"/>
              <a:gd name="connsiteY59" fmla="*/ 3439862 h 4905375"/>
              <a:gd name="connsiteX60" fmla="*/ 3281842 w 4676775"/>
              <a:gd name="connsiteY60" fmla="*/ 3617979 h 4905375"/>
              <a:gd name="connsiteX61" fmla="*/ 3167542 w 4676775"/>
              <a:gd name="connsiteY61" fmla="*/ 3796096 h 4905375"/>
              <a:gd name="connsiteX62" fmla="*/ 3079912 w 4676775"/>
              <a:gd name="connsiteY62" fmla="*/ 3932304 h 4905375"/>
              <a:gd name="connsiteX63" fmla="*/ 2800829 w 4676775"/>
              <a:gd name="connsiteY63" fmla="*/ 4332354 h 4905375"/>
              <a:gd name="connsiteX64" fmla="*/ 2664622 w 4676775"/>
              <a:gd name="connsiteY64" fmla="*/ 4499041 h 4905375"/>
              <a:gd name="connsiteX65" fmla="*/ 2516984 w 4676775"/>
              <a:gd name="connsiteY65" fmla="*/ 4653347 h 4905375"/>
              <a:gd name="connsiteX66" fmla="*/ 2356012 w 4676775"/>
              <a:gd name="connsiteY66" fmla="*/ 4792412 h 4905375"/>
              <a:gd name="connsiteX67" fmla="*/ 2179799 w 4676775"/>
              <a:gd name="connsiteY67" fmla="*/ 4912426 h 4905375"/>
              <a:gd name="connsiteX68" fmla="*/ 2209327 w 4676775"/>
              <a:gd name="connsiteY68" fmla="*/ 4815272 h 4905375"/>
              <a:gd name="connsiteX69" fmla="*/ 2132174 w 4676775"/>
              <a:gd name="connsiteY69" fmla="*/ 4654299 h 4905375"/>
              <a:gd name="connsiteX70" fmla="*/ 1984537 w 4676775"/>
              <a:gd name="connsiteY70" fmla="*/ 4456179 h 4905375"/>
              <a:gd name="connsiteX71" fmla="*/ 1800704 w 4676775"/>
              <a:gd name="connsiteY71" fmla="*/ 4246629 h 4905375"/>
              <a:gd name="connsiteX72" fmla="*/ 1465424 w 4676775"/>
              <a:gd name="connsiteY72" fmla="*/ 3902776 h 4905375"/>
              <a:gd name="connsiteX73" fmla="*/ 1382557 w 4676775"/>
              <a:gd name="connsiteY73" fmla="*/ 3826576 h 490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4676775" h="4905375">
                <a:moveTo>
                  <a:pt x="1382557" y="3826576"/>
                </a:moveTo>
                <a:cubicBezTo>
                  <a:pt x="1353029" y="3770379"/>
                  <a:pt x="1330169" y="3714181"/>
                  <a:pt x="1238729" y="3674176"/>
                </a:cubicBezTo>
                <a:cubicBezTo>
                  <a:pt x="1184437" y="3625599"/>
                  <a:pt x="1098712" y="3550351"/>
                  <a:pt x="1096807" y="3520824"/>
                </a:cubicBezTo>
                <a:cubicBezTo>
                  <a:pt x="1048229" y="3456054"/>
                  <a:pt x="1012034" y="3415096"/>
                  <a:pt x="956789" y="3364614"/>
                </a:cubicBezTo>
                <a:cubicBezTo>
                  <a:pt x="934882" y="3336991"/>
                  <a:pt x="872969" y="3217929"/>
                  <a:pt x="820582" y="3205546"/>
                </a:cubicBezTo>
                <a:cubicBezTo>
                  <a:pt x="769147" y="3177924"/>
                  <a:pt x="722474" y="3096009"/>
                  <a:pt x="689137" y="3042669"/>
                </a:cubicBezTo>
                <a:cubicBezTo>
                  <a:pt x="648179" y="2990281"/>
                  <a:pt x="609127" y="2936941"/>
                  <a:pt x="570074" y="2882649"/>
                </a:cubicBezTo>
                <a:cubicBezTo>
                  <a:pt x="454822" y="2719771"/>
                  <a:pt x="349094" y="2549274"/>
                  <a:pt x="261464" y="2370204"/>
                </a:cubicBezTo>
                <a:cubicBezTo>
                  <a:pt x="231937" y="2310196"/>
                  <a:pt x="205267" y="2250189"/>
                  <a:pt x="179549" y="2189229"/>
                </a:cubicBezTo>
                <a:cubicBezTo>
                  <a:pt x="148117" y="2133031"/>
                  <a:pt x="131924" y="2063499"/>
                  <a:pt x="110969" y="2002539"/>
                </a:cubicBezTo>
                <a:cubicBezTo>
                  <a:pt x="94777" y="1921576"/>
                  <a:pt x="93824" y="1901574"/>
                  <a:pt x="57629" y="1811086"/>
                </a:cubicBezTo>
                <a:cubicBezTo>
                  <a:pt x="68107" y="1732981"/>
                  <a:pt x="40484" y="1640589"/>
                  <a:pt x="19529" y="1602489"/>
                </a:cubicBezTo>
                <a:cubicBezTo>
                  <a:pt x="-11903" y="1536766"/>
                  <a:pt x="10004" y="1459614"/>
                  <a:pt x="3337" y="1390081"/>
                </a:cubicBezTo>
                <a:cubicBezTo>
                  <a:pt x="-4283" y="1312929"/>
                  <a:pt x="2384" y="1249111"/>
                  <a:pt x="10957" y="1178626"/>
                </a:cubicBezTo>
                <a:cubicBezTo>
                  <a:pt x="17624" y="1108141"/>
                  <a:pt x="28102" y="1038609"/>
                  <a:pt x="44294" y="970981"/>
                </a:cubicBezTo>
                <a:cubicBezTo>
                  <a:pt x="75727" y="834774"/>
                  <a:pt x="125257" y="703329"/>
                  <a:pt x="195742" y="581409"/>
                </a:cubicBezTo>
                <a:cubicBezTo>
                  <a:pt x="302422" y="398529"/>
                  <a:pt x="462442" y="244224"/>
                  <a:pt x="648179" y="144211"/>
                </a:cubicBezTo>
                <a:cubicBezTo>
                  <a:pt x="710092" y="110874"/>
                  <a:pt x="774862" y="83251"/>
                  <a:pt x="841537" y="62296"/>
                </a:cubicBezTo>
                <a:cubicBezTo>
                  <a:pt x="932024" y="14671"/>
                  <a:pt x="961552" y="53724"/>
                  <a:pt x="1045372" y="22291"/>
                </a:cubicBezTo>
                <a:cubicBezTo>
                  <a:pt x="1149194" y="4194"/>
                  <a:pt x="1122524" y="-20571"/>
                  <a:pt x="1253969" y="29911"/>
                </a:cubicBezTo>
                <a:cubicBezTo>
                  <a:pt x="1277782" y="33721"/>
                  <a:pt x="1313977" y="59439"/>
                  <a:pt x="1344457" y="48961"/>
                </a:cubicBezTo>
                <a:cubicBezTo>
                  <a:pt x="1391129" y="58486"/>
                  <a:pt x="1400654" y="74679"/>
                  <a:pt x="1432087" y="76584"/>
                </a:cubicBezTo>
                <a:cubicBezTo>
                  <a:pt x="1427324" y="97539"/>
                  <a:pt x="1527337" y="108969"/>
                  <a:pt x="1522574" y="107064"/>
                </a:cubicBezTo>
                <a:cubicBezTo>
                  <a:pt x="1556864" y="153736"/>
                  <a:pt x="1591154" y="209934"/>
                  <a:pt x="1598774" y="153736"/>
                </a:cubicBezTo>
                <a:cubicBezTo>
                  <a:pt x="1610204" y="146116"/>
                  <a:pt x="1703549" y="193741"/>
                  <a:pt x="1693072" y="202314"/>
                </a:cubicBezTo>
                <a:cubicBezTo>
                  <a:pt x="1707359" y="265179"/>
                  <a:pt x="1754032" y="242319"/>
                  <a:pt x="1754984" y="253749"/>
                </a:cubicBezTo>
                <a:cubicBezTo>
                  <a:pt x="1770224" y="263274"/>
                  <a:pt x="1794989" y="280419"/>
                  <a:pt x="1821659" y="301374"/>
                </a:cubicBezTo>
                <a:cubicBezTo>
                  <a:pt x="1848329" y="322329"/>
                  <a:pt x="1877857" y="346141"/>
                  <a:pt x="1902622" y="370906"/>
                </a:cubicBezTo>
                <a:cubicBezTo>
                  <a:pt x="1965487" y="410911"/>
                  <a:pt x="1995967" y="436629"/>
                  <a:pt x="2042639" y="498541"/>
                </a:cubicBezTo>
                <a:cubicBezTo>
                  <a:pt x="2087407" y="539499"/>
                  <a:pt x="2135032" y="602364"/>
                  <a:pt x="2176942" y="630939"/>
                </a:cubicBezTo>
                <a:cubicBezTo>
                  <a:pt x="2210279" y="688089"/>
                  <a:pt x="2271239" y="714759"/>
                  <a:pt x="2294099" y="760479"/>
                </a:cubicBezTo>
                <a:cubicBezTo>
                  <a:pt x="2330294" y="807151"/>
                  <a:pt x="2360774" y="855729"/>
                  <a:pt x="2379824" y="907164"/>
                </a:cubicBezTo>
                <a:cubicBezTo>
                  <a:pt x="2398874" y="958599"/>
                  <a:pt x="2405542" y="1012891"/>
                  <a:pt x="2395064" y="1068136"/>
                </a:cubicBezTo>
                <a:cubicBezTo>
                  <a:pt x="2397922" y="940501"/>
                  <a:pt x="2430307" y="816676"/>
                  <a:pt x="2485552" y="701424"/>
                </a:cubicBezTo>
                <a:cubicBezTo>
                  <a:pt x="2513174" y="644274"/>
                  <a:pt x="2546512" y="589029"/>
                  <a:pt x="2584612" y="537594"/>
                </a:cubicBezTo>
                <a:cubicBezTo>
                  <a:pt x="2628427" y="479491"/>
                  <a:pt x="2657002" y="449011"/>
                  <a:pt x="2712247" y="393766"/>
                </a:cubicBezTo>
                <a:cubicBezTo>
                  <a:pt x="2769397" y="359476"/>
                  <a:pt x="2811307" y="308041"/>
                  <a:pt x="2862742" y="274704"/>
                </a:cubicBezTo>
                <a:cubicBezTo>
                  <a:pt x="2910367" y="238509"/>
                  <a:pt x="2982757" y="216601"/>
                  <a:pt x="3029429" y="183264"/>
                </a:cubicBezTo>
                <a:cubicBezTo>
                  <a:pt x="3097057" y="160404"/>
                  <a:pt x="3141824" y="139449"/>
                  <a:pt x="3208499" y="117541"/>
                </a:cubicBezTo>
                <a:cubicBezTo>
                  <a:pt x="3262792" y="98491"/>
                  <a:pt x="3334229" y="95634"/>
                  <a:pt x="3395189" y="75631"/>
                </a:cubicBezTo>
                <a:cubicBezTo>
                  <a:pt x="3458054" y="65154"/>
                  <a:pt x="3521872" y="59439"/>
                  <a:pt x="3586642" y="56581"/>
                </a:cubicBezTo>
                <a:cubicBezTo>
                  <a:pt x="3650459" y="53724"/>
                  <a:pt x="3715229" y="54676"/>
                  <a:pt x="3778094" y="58486"/>
                </a:cubicBezTo>
                <a:cubicBezTo>
                  <a:pt x="3982882" y="71821"/>
                  <a:pt x="4191479" y="119446"/>
                  <a:pt x="4355309" y="242319"/>
                </a:cubicBezTo>
                <a:cubicBezTo>
                  <a:pt x="4451512" y="314709"/>
                  <a:pt x="4524854" y="408054"/>
                  <a:pt x="4578194" y="513781"/>
                </a:cubicBezTo>
                <a:cubicBezTo>
                  <a:pt x="4604864" y="567121"/>
                  <a:pt x="4625819" y="622366"/>
                  <a:pt x="4642012" y="680469"/>
                </a:cubicBezTo>
                <a:cubicBezTo>
                  <a:pt x="4657252" y="729046"/>
                  <a:pt x="4702972" y="806199"/>
                  <a:pt x="4676302" y="858586"/>
                </a:cubicBezTo>
                <a:cubicBezTo>
                  <a:pt x="4698209" y="928119"/>
                  <a:pt x="4671539" y="973839"/>
                  <a:pt x="4682017" y="1041466"/>
                </a:cubicBezTo>
                <a:cubicBezTo>
                  <a:pt x="4640107" y="1107189"/>
                  <a:pt x="4674397" y="1134811"/>
                  <a:pt x="4660109" y="1221489"/>
                </a:cubicBezTo>
                <a:cubicBezTo>
                  <a:pt x="4655347" y="1264351"/>
                  <a:pt x="4663919" y="1343409"/>
                  <a:pt x="4615342" y="1394844"/>
                </a:cubicBezTo>
                <a:cubicBezTo>
                  <a:pt x="4617247" y="1447231"/>
                  <a:pt x="4594387" y="1494856"/>
                  <a:pt x="4552477" y="1562484"/>
                </a:cubicBezTo>
                <a:cubicBezTo>
                  <a:pt x="4514377" y="1631064"/>
                  <a:pt x="4502947" y="1672021"/>
                  <a:pt x="4475324" y="1725361"/>
                </a:cubicBezTo>
                <a:cubicBezTo>
                  <a:pt x="4447702" y="1778701"/>
                  <a:pt x="4418174" y="1832041"/>
                  <a:pt x="4387694" y="1884429"/>
                </a:cubicBezTo>
                <a:cubicBezTo>
                  <a:pt x="4357214" y="1936816"/>
                  <a:pt x="4325782" y="1988251"/>
                  <a:pt x="4293397" y="2039686"/>
                </a:cubicBezTo>
                <a:cubicBezTo>
                  <a:pt x="4266727" y="2090169"/>
                  <a:pt x="4239104" y="2149224"/>
                  <a:pt x="4196242" y="2192086"/>
                </a:cubicBezTo>
                <a:cubicBezTo>
                  <a:pt x="4168619" y="2255904"/>
                  <a:pt x="4127662" y="2313054"/>
                  <a:pt x="4081942" y="2370204"/>
                </a:cubicBezTo>
                <a:cubicBezTo>
                  <a:pt x="4038127" y="2438784"/>
                  <a:pt x="4015267" y="2499744"/>
                  <a:pt x="3967642" y="2548321"/>
                </a:cubicBezTo>
                <a:cubicBezTo>
                  <a:pt x="3929542" y="2607376"/>
                  <a:pt x="3891442" y="2667384"/>
                  <a:pt x="3853342" y="2726439"/>
                </a:cubicBezTo>
                <a:cubicBezTo>
                  <a:pt x="3777142" y="2845501"/>
                  <a:pt x="3700942" y="2964564"/>
                  <a:pt x="3624742" y="3083626"/>
                </a:cubicBezTo>
                <a:cubicBezTo>
                  <a:pt x="3586642" y="3142681"/>
                  <a:pt x="3548542" y="3202689"/>
                  <a:pt x="3510442" y="3261744"/>
                </a:cubicBezTo>
                <a:cubicBezTo>
                  <a:pt x="3479009" y="3322704"/>
                  <a:pt x="3416144" y="3379854"/>
                  <a:pt x="3396142" y="3439862"/>
                </a:cubicBezTo>
                <a:cubicBezTo>
                  <a:pt x="3350422" y="3495106"/>
                  <a:pt x="3304702" y="3546541"/>
                  <a:pt x="3281842" y="3617979"/>
                </a:cubicBezTo>
                <a:cubicBezTo>
                  <a:pt x="3242789" y="3696084"/>
                  <a:pt x="3210404" y="3746566"/>
                  <a:pt x="3167542" y="3796096"/>
                </a:cubicBezTo>
                <a:cubicBezTo>
                  <a:pt x="3126584" y="3835149"/>
                  <a:pt x="3109439" y="3886584"/>
                  <a:pt x="3079912" y="3932304"/>
                </a:cubicBezTo>
                <a:cubicBezTo>
                  <a:pt x="2991329" y="4068512"/>
                  <a:pt x="2899889" y="4203766"/>
                  <a:pt x="2800829" y="4332354"/>
                </a:cubicBezTo>
                <a:cubicBezTo>
                  <a:pt x="2757014" y="4389504"/>
                  <a:pt x="2711294" y="4444749"/>
                  <a:pt x="2664622" y="4499041"/>
                </a:cubicBezTo>
                <a:cubicBezTo>
                  <a:pt x="2614139" y="4546666"/>
                  <a:pt x="2560799" y="4605722"/>
                  <a:pt x="2516984" y="4653347"/>
                </a:cubicBezTo>
                <a:cubicBezTo>
                  <a:pt x="2454119" y="4700972"/>
                  <a:pt x="2418877" y="4760979"/>
                  <a:pt x="2356012" y="4792412"/>
                </a:cubicBezTo>
                <a:cubicBezTo>
                  <a:pt x="2296004" y="4831464"/>
                  <a:pt x="2233139" y="4877184"/>
                  <a:pt x="2179799" y="4912426"/>
                </a:cubicBezTo>
                <a:cubicBezTo>
                  <a:pt x="2210279" y="4886709"/>
                  <a:pt x="2224567" y="4854324"/>
                  <a:pt x="2209327" y="4815272"/>
                </a:cubicBezTo>
                <a:cubicBezTo>
                  <a:pt x="2191229" y="4760979"/>
                  <a:pt x="2165512" y="4724784"/>
                  <a:pt x="2132174" y="4654299"/>
                </a:cubicBezTo>
                <a:cubicBezTo>
                  <a:pt x="2102647" y="4602864"/>
                  <a:pt x="2035019" y="4529522"/>
                  <a:pt x="1984537" y="4456179"/>
                </a:cubicBezTo>
                <a:cubicBezTo>
                  <a:pt x="1922624" y="4394266"/>
                  <a:pt x="1864522" y="4315209"/>
                  <a:pt x="1800704" y="4246629"/>
                </a:cubicBezTo>
                <a:cubicBezTo>
                  <a:pt x="1674022" y="4109469"/>
                  <a:pt x="1546387" y="3982787"/>
                  <a:pt x="1465424" y="3902776"/>
                </a:cubicBezTo>
                <a:cubicBezTo>
                  <a:pt x="1423514" y="3867534"/>
                  <a:pt x="1399702" y="3850389"/>
                  <a:pt x="1382557" y="3826576"/>
                </a:cubicBezTo>
                <a:close/>
              </a:path>
            </a:pathLst>
          </a:custGeom>
          <a:solidFill>
            <a:schemeClr val="bg1"/>
          </a:solidFill>
          <a:ln w="29971" cap="rnd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68849DC-DA5F-436D-BEF8-C24CA229A77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878181" y="556736"/>
            <a:ext cx="5395503" cy="5840925"/>
          </a:xfrm>
          <a:custGeom>
            <a:avLst/>
            <a:gdLst>
              <a:gd name="connsiteX0" fmla="*/ 4668533 w 5449458"/>
              <a:gd name="connsiteY0" fmla="*/ 62 h 5899334"/>
              <a:gd name="connsiteX1" fmla="*/ 4811474 w 5449458"/>
              <a:gd name="connsiteY1" fmla="*/ 65377 h 5899334"/>
              <a:gd name="connsiteX2" fmla="*/ 4980284 w 5449458"/>
              <a:gd name="connsiteY2" fmla="*/ 132016 h 5899334"/>
              <a:gd name="connsiteX3" fmla="*/ 5311423 w 5449458"/>
              <a:gd name="connsiteY3" fmla="*/ 514262 h 5899334"/>
              <a:gd name="connsiteX4" fmla="*/ 5403968 w 5449458"/>
              <a:gd name="connsiteY4" fmla="*/ 767048 h 5899334"/>
              <a:gd name="connsiteX5" fmla="*/ 5449458 w 5449458"/>
              <a:gd name="connsiteY5" fmla="*/ 1034462 h 5899334"/>
              <a:gd name="connsiteX6" fmla="*/ 5448855 w 5449458"/>
              <a:gd name="connsiteY6" fmla="*/ 1294361 h 5899334"/>
              <a:gd name="connsiteX7" fmla="*/ 5398828 w 5449458"/>
              <a:gd name="connsiteY7" fmla="*/ 1537841 h 5899334"/>
              <a:gd name="connsiteX8" fmla="*/ 5305881 w 5449458"/>
              <a:gd name="connsiteY8" fmla="*/ 1771123 h 5899334"/>
              <a:gd name="connsiteX9" fmla="*/ 5186570 w 5449458"/>
              <a:gd name="connsiteY9" fmla="*/ 1996962 h 5899334"/>
              <a:gd name="connsiteX10" fmla="*/ 4935715 w 5449458"/>
              <a:gd name="connsiteY10" fmla="*/ 2443073 h 5899334"/>
              <a:gd name="connsiteX11" fmla="*/ 4826189 w 5449458"/>
              <a:gd name="connsiteY11" fmla="*/ 2663161 h 5899334"/>
              <a:gd name="connsiteX12" fmla="*/ 4719084 w 5449458"/>
              <a:gd name="connsiteY12" fmla="*/ 2884132 h 5899334"/>
              <a:gd name="connsiteX13" fmla="*/ 4301749 w 5449458"/>
              <a:gd name="connsiteY13" fmla="*/ 3773719 h 5899334"/>
              <a:gd name="connsiteX14" fmla="*/ 4197065 w 5449458"/>
              <a:gd name="connsiteY14" fmla="*/ 3995574 h 5899334"/>
              <a:gd name="connsiteX15" fmla="*/ 4089958 w 5449458"/>
              <a:gd name="connsiteY15" fmla="*/ 4216547 h 5899334"/>
              <a:gd name="connsiteX16" fmla="*/ 3980433 w 5449458"/>
              <a:gd name="connsiteY16" fmla="*/ 4436635 h 5899334"/>
              <a:gd name="connsiteX17" fmla="*/ 3883527 w 5449458"/>
              <a:gd name="connsiteY17" fmla="*/ 4614688 h 5899334"/>
              <a:gd name="connsiteX18" fmla="*/ 3420890 w 5449458"/>
              <a:gd name="connsiteY18" fmla="*/ 5309914 h 5899334"/>
              <a:gd name="connsiteX19" fmla="*/ 3283074 w 5449458"/>
              <a:gd name="connsiteY19" fmla="*/ 5515819 h 5899334"/>
              <a:gd name="connsiteX20" fmla="*/ 3163942 w 5449458"/>
              <a:gd name="connsiteY20" fmla="*/ 5712640 h 5899334"/>
              <a:gd name="connsiteX21" fmla="*/ 3072657 w 5449458"/>
              <a:gd name="connsiteY21" fmla="*/ 5899334 h 5899334"/>
              <a:gd name="connsiteX22" fmla="*/ 3005938 w 5449458"/>
              <a:gd name="connsiteY22" fmla="*/ 5741047 h 5899334"/>
              <a:gd name="connsiteX23" fmla="*/ 2883938 w 5449458"/>
              <a:gd name="connsiteY23" fmla="*/ 5565849 h 5899334"/>
              <a:gd name="connsiteX24" fmla="*/ 2722847 w 5449458"/>
              <a:gd name="connsiteY24" fmla="*/ 5383497 h 5899334"/>
              <a:gd name="connsiteX25" fmla="*/ 2541143 w 5449458"/>
              <a:gd name="connsiteY25" fmla="*/ 5203489 h 5899334"/>
              <a:gd name="connsiteX26" fmla="*/ 2181668 w 5449458"/>
              <a:gd name="connsiteY26" fmla="*/ 4888264 h 5899334"/>
              <a:gd name="connsiteX27" fmla="*/ 2015479 w 5449458"/>
              <a:gd name="connsiteY27" fmla="*/ 4752889 h 5899334"/>
              <a:gd name="connsiteX28" fmla="*/ 1920086 w 5449458"/>
              <a:gd name="connsiteY28" fmla="*/ 4679061 h 5899334"/>
              <a:gd name="connsiteX29" fmla="*/ 1731070 w 5449458"/>
              <a:gd name="connsiteY29" fmla="*/ 4526563 h 5899334"/>
              <a:gd name="connsiteX30" fmla="*/ 1536095 w 5449458"/>
              <a:gd name="connsiteY30" fmla="*/ 4382862 h 5899334"/>
              <a:gd name="connsiteX31" fmla="*/ 1341121 w 5449458"/>
              <a:gd name="connsiteY31" fmla="*/ 4239160 h 5899334"/>
              <a:gd name="connsiteX32" fmla="*/ 1153381 w 5449458"/>
              <a:gd name="connsiteY32" fmla="*/ 4087679 h 5899334"/>
              <a:gd name="connsiteX33" fmla="*/ 977950 w 5449458"/>
              <a:gd name="connsiteY33" fmla="*/ 3922036 h 5899334"/>
              <a:gd name="connsiteX34" fmla="*/ 824772 w 5449458"/>
              <a:gd name="connsiteY34" fmla="*/ 3748064 h 5899334"/>
              <a:gd name="connsiteX35" fmla="*/ 435187 w 5449458"/>
              <a:gd name="connsiteY35" fmla="*/ 3157872 h 5899334"/>
              <a:gd name="connsiteX36" fmla="*/ 328748 w 5449458"/>
              <a:gd name="connsiteY36" fmla="*/ 2946106 h 5899334"/>
              <a:gd name="connsiteX37" fmla="*/ 234513 w 5449458"/>
              <a:gd name="connsiteY37" fmla="*/ 2729471 h 5899334"/>
              <a:gd name="connsiteX38" fmla="*/ 152877 w 5449458"/>
              <a:gd name="connsiteY38" fmla="*/ 2511404 h 5899334"/>
              <a:gd name="connsiteX39" fmla="*/ 82926 w 5449458"/>
              <a:gd name="connsiteY39" fmla="*/ 2283889 h 5899334"/>
              <a:gd name="connsiteX40" fmla="*/ 48251 w 5449458"/>
              <a:gd name="connsiteY40" fmla="*/ 2175317 h 5899334"/>
              <a:gd name="connsiteX41" fmla="*/ 39878 w 5449458"/>
              <a:gd name="connsiteY41" fmla="*/ 2144034 h 5899334"/>
              <a:gd name="connsiteX42" fmla="*/ 34174 w 5449458"/>
              <a:gd name="connsiteY42" fmla="*/ 2109969 h 5899334"/>
              <a:gd name="connsiteX43" fmla="*/ 35904 w 5449458"/>
              <a:gd name="connsiteY43" fmla="*/ 2064205 h 5899334"/>
              <a:gd name="connsiteX44" fmla="*/ 19868 w 5449458"/>
              <a:gd name="connsiteY44" fmla="*/ 2024534 h 5899334"/>
              <a:gd name="connsiteX45" fmla="*/ 0 w 5449458"/>
              <a:gd name="connsiteY45" fmla="*/ 1905879 h 5899334"/>
              <a:gd name="connsiteX46" fmla="*/ 593 w 5449458"/>
              <a:gd name="connsiteY46" fmla="*/ 1891401 h 5899334"/>
              <a:gd name="connsiteX47" fmla="*/ 14857 w 5449458"/>
              <a:gd name="connsiteY47" fmla="*/ 1848528 h 5899334"/>
              <a:gd name="connsiteX48" fmla="*/ 24104 w 5449458"/>
              <a:gd name="connsiteY48" fmla="*/ 1634044 h 5899334"/>
              <a:gd name="connsiteX49" fmla="*/ 66820 w 5449458"/>
              <a:gd name="connsiteY49" fmla="*/ 1418075 h 5899334"/>
              <a:gd name="connsiteX50" fmla="*/ 148472 w 5449458"/>
              <a:gd name="connsiteY50" fmla="*/ 1197679 h 5899334"/>
              <a:gd name="connsiteX51" fmla="*/ 221605 w 5449458"/>
              <a:gd name="connsiteY51" fmla="*/ 881973 h 5899334"/>
              <a:gd name="connsiteX52" fmla="*/ 543572 w 5449458"/>
              <a:gd name="connsiteY52" fmla="*/ 520571 h 5899334"/>
              <a:gd name="connsiteX53" fmla="*/ 793654 w 5449458"/>
              <a:gd name="connsiteY53" fmla="*/ 465454 h 5899334"/>
              <a:gd name="connsiteX54" fmla="*/ 1013620 w 5449458"/>
              <a:gd name="connsiteY54" fmla="*/ 380121 h 5899334"/>
              <a:gd name="connsiteX55" fmla="*/ 1251187 w 5449458"/>
              <a:gd name="connsiteY55" fmla="*/ 357744 h 5899334"/>
              <a:gd name="connsiteX56" fmla="*/ 1285289 w 5449458"/>
              <a:gd name="connsiteY56" fmla="*/ 330267 h 5899334"/>
              <a:gd name="connsiteX57" fmla="*/ 1359274 w 5449458"/>
              <a:gd name="connsiteY57" fmla="*/ 369810 h 5899334"/>
              <a:gd name="connsiteX58" fmla="*/ 1465098 w 5449458"/>
              <a:gd name="connsiteY58" fmla="*/ 392574 h 5899334"/>
              <a:gd name="connsiteX59" fmla="*/ 1575660 w 5449458"/>
              <a:gd name="connsiteY59" fmla="*/ 426399 h 5899334"/>
              <a:gd name="connsiteX60" fmla="*/ 1673133 w 5449458"/>
              <a:gd name="connsiteY60" fmla="*/ 467513 h 5899334"/>
              <a:gd name="connsiteX61" fmla="*/ 1777606 w 5449458"/>
              <a:gd name="connsiteY61" fmla="*/ 508991 h 5899334"/>
              <a:gd name="connsiteX62" fmla="*/ 1873986 w 5449458"/>
              <a:gd name="connsiteY62" fmla="*/ 571107 h 5899334"/>
              <a:gd name="connsiteX63" fmla="*/ 2066877 w 5449458"/>
              <a:gd name="connsiteY63" fmla="*/ 696485 h 5899334"/>
              <a:gd name="connsiteX64" fmla="*/ 2250634 w 5449458"/>
              <a:gd name="connsiteY64" fmla="*/ 833342 h 5899334"/>
              <a:gd name="connsiteX65" fmla="*/ 2329967 w 5449458"/>
              <a:gd name="connsiteY65" fmla="*/ 898557 h 5899334"/>
              <a:gd name="connsiteX66" fmla="*/ 2424083 w 5449458"/>
              <a:gd name="connsiteY66" fmla="*/ 971371 h 5899334"/>
              <a:gd name="connsiteX67" fmla="*/ 2513696 w 5449458"/>
              <a:gd name="connsiteY67" fmla="*/ 1024976 h 5899334"/>
              <a:gd name="connsiteX68" fmla="*/ 2584755 w 5449458"/>
              <a:gd name="connsiteY68" fmla="*/ 1088812 h 5899334"/>
              <a:gd name="connsiteX69" fmla="*/ 2717056 w 5449458"/>
              <a:gd name="connsiteY69" fmla="*/ 1211802 h 5899334"/>
              <a:gd name="connsiteX70" fmla="*/ 2762407 w 5449458"/>
              <a:gd name="connsiteY70" fmla="*/ 1375997 h 5899334"/>
              <a:gd name="connsiteX71" fmla="*/ 2790839 w 5449458"/>
              <a:gd name="connsiteY71" fmla="*/ 1197611 h 5899334"/>
              <a:gd name="connsiteX72" fmla="*/ 2847195 w 5449458"/>
              <a:gd name="connsiteY72" fmla="*/ 989370 h 5899334"/>
              <a:gd name="connsiteX73" fmla="*/ 2933948 w 5449458"/>
              <a:gd name="connsiteY73" fmla="*/ 773033 h 5899334"/>
              <a:gd name="connsiteX74" fmla="*/ 2986121 w 5449458"/>
              <a:gd name="connsiteY74" fmla="*/ 670823 h 5899334"/>
              <a:gd name="connsiteX75" fmla="*/ 3052428 w 5449458"/>
              <a:gd name="connsiteY75" fmla="*/ 570487 h 5899334"/>
              <a:gd name="connsiteX76" fmla="*/ 3126908 w 5449458"/>
              <a:gd name="connsiteY76" fmla="*/ 480821 h 5899334"/>
              <a:gd name="connsiteX77" fmla="*/ 3206385 w 5449458"/>
              <a:gd name="connsiteY77" fmla="*/ 404504 h 5899334"/>
              <a:gd name="connsiteX78" fmla="*/ 3294036 w 5449458"/>
              <a:gd name="connsiteY78" fmla="*/ 338860 h 5899334"/>
              <a:gd name="connsiteX79" fmla="*/ 3389339 w 5449458"/>
              <a:gd name="connsiteY79" fmla="*/ 279303 h 5899334"/>
              <a:gd name="connsiteX80" fmla="*/ 3588276 w 5449458"/>
              <a:gd name="connsiteY80" fmla="*/ 182443 h 5899334"/>
              <a:gd name="connsiteX81" fmla="*/ 3798354 w 5449458"/>
              <a:gd name="connsiteY81" fmla="*/ 112154 h 5899334"/>
              <a:gd name="connsiteX82" fmla="*/ 4017152 w 5449458"/>
              <a:gd name="connsiteY82" fmla="*/ 67552 h 5899334"/>
              <a:gd name="connsiteX83" fmla="*/ 4238687 w 5449458"/>
              <a:gd name="connsiteY83" fmla="*/ 46999 h 5899334"/>
              <a:gd name="connsiteX84" fmla="*/ 4425762 w 5449458"/>
              <a:gd name="connsiteY84" fmla="*/ 39643 h 5899334"/>
              <a:gd name="connsiteX85" fmla="*/ 4621896 w 5449458"/>
              <a:gd name="connsiteY85" fmla="*/ 40538 h 5899334"/>
              <a:gd name="connsiteX86" fmla="*/ 4668533 w 5449458"/>
              <a:gd name="connsiteY86" fmla="*/ 62 h 589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449458" h="5899334">
                <a:moveTo>
                  <a:pt x="4668533" y="62"/>
                </a:moveTo>
                <a:cubicBezTo>
                  <a:pt x="4711977" y="-1514"/>
                  <a:pt x="4775262" y="27447"/>
                  <a:pt x="4811474" y="65377"/>
                </a:cubicBezTo>
                <a:cubicBezTo>
                  <a:pt x="4872220" y="79348"/>
                  <a:pt x="4929167" y="100710"/>
                  <a:pt x="4980284" y="132016"/>
                </a:cubicBezTo>
                <a:cubicBezTo>
                  <a:pt x="5123437" y="217812"/>
                  <a:pt x="5234139" y="354858"/>
                  <a:pt x="5311423" y="514262"/>
                </a:cubicBezTo>
                <a:cubicBezTo>
                  <a:pt x="5350704" y="594472"/>
                  <a:pt x="5413566" y="688239"/>
                  <a:pt x="5403968" y="767048"/>
                </a:cubicBezTo>
                <a:cubicBezTo>
                  <a:pt x="5423004" y="893637"/>
                  <a:pt x="5439039" y="942851"/>
                  <a:pt x="5449458" y="1034462"/>
                </a:cubicBezTo>
                <a:cubicBezTo>
                  <a:pt x="5441814" y="1130448"/>
                  <a:pt x="5447756" y="1213289"/>
                  <a:pt x="5448855" y="1294361"/>
                </a:cubicBezTo>
                <a:cubicBezTo>
                  <a:pt x="5451649" y="1390320"/>
                  <a:pt x="5392105" y="1448130"/>
                  <a:pt x="5398828" y="1537841"/>
                </a:cubicBezTo>
                <a:cubicBezTo>
                  <a:pt x="5395710" y="1612433"/>
                  <a:pt x="5352046" y="1707874"/>
                  <a:pt x="5305881" y="1771123"/>
                </a:cubicBezTo>
                <a:cubicBezTo>
                  <a:pt x="5269295" y="1847200"/>
                  <a:pt x="5229143" y="1922522"/>
                  <a:pt x="5186570" y="1996962"/>
                </a:cubicBezTo>
                <a:cubicBezTo>
                  <a:pt x="5101425" y="2145839"/>
                  <a:pt x="5011439" y="2292946"/>
                  <a:pt x="4935715" y="2443073"/>
                </a:cubicBezTo>
                <a:cubicBezTo>
                  <a:pt x="4898737" y="2515715"/>
                  <a:pt x="4849424" y="2592080"/>
                  <a:pt x="4826189" y="2663161"/>
                </a:cubicBezTo>
                <a:cubicBezTo>
                  <a:pt x="4790488" y="2736818"/>
                  <a:pt x="4754785" y="2810475"/>
                  <a:pt x="4719084" y="2884132"/>
                </a:cubicBezTo>
                <a:cubicBezTo>
                  <a:pt x="4577551" y="3179776"/>
                  <a:pt x="4440861" y="3477190"/>
                  <a:pt x="4301749" y="3773719"/>
                </a:cubicBezTo>
                <a:cubicBezTo>
                  <a:pt x="4267193" y="3847246"/>
                  <a:pt x="4231622" y="3922047"/>
                  <a:pt x="4197065" y="3995574"/>
                </a:cubicBezTo>
                <a:cubicBezTo>
                  <a:pt x="4153217" y="4068999"/>
                  <a:pt x="4136982" y="4140443"/>
                  <a:pt x="4089958" y="4216547"/>
                </a:cubicBezTo>
                <a:cubicBezTo>
                  <a:pt x="4060009" y="4299990"/>
                  <a:pt x="4001873" y="4359959"/>
                  <a:pt x="3980433" y="4436635"/>
                </a:cubicBezTo>
                <a:cubicBezTo>
                  <a:pt x="3967113" y="4503106"/>
                  <a:pt x="3917356" y="4555164"/>
                  <a:pt x="3883527" y="4614688"/>
                </a:cubicBezTo>
                <a:cubicBezTo>
                  <a:pt x="3744645" y="4852032"/>
                  <a:pt x="3574062" y="5086023"/>
                  <a:pt x="3420890" y="5309914"/>
                </a:cubicBezTo>
                <a:cubicBezTo>
                  <a:pt x="3373085" y="5379148"/>
                  <a:pt x="3335328" y="5444920"/>
                  <a:pt x="3283074" y="5515819"/>
                </a:cubicBezTo>
                <a:cubicBezTo>
                  <a:pt x="3244793" y="5577011"/>
                  <a:pt x="3207919" y="5640362"/>
                  <a:pt x="3163942" y="5712640"/>
                </a:cubicBezTo>
                <a:cubicBezTo>
                  <a:pt x="3138677" y="5786271"/>
                  <a:pt x="3104587" y="5843505"/>
                  <a:pt x="3072657" y="5899334"/>
                </a:cubicBezTo>
                <a:cubicBezTo>
                  <a:pt x="3056593" y="5839683"/>
                  <a:pt x="3032960" y="5805253"/>
                  <a:pt x="3005938" y="5741047"/>
                </a:cubicBezTo>
                <a:cubicBezTo>
                  <a:pt x="2970120" y="5670885"/>
                  <a:pt x="2934355" y="5621593"/>
                  <a:pt x="2883938" y="5565849"/>
                </a:cubicBezTo>
                <a:cubicBezTo>
                  <a:pt x="2840289" y="5518616"/>
                  <a:pt x="2770350" y="5444212"/>
                  <a:pt x="2722847" y="5383497"/>
                </a:cubicBezTo>
                <a:cubicBezTo>
                  <a:pt x="2664908" y="5322810"/>
                  <a:pt x="2603532" y="5262511"/>
                  <a:pt x="2541143" y="5203489"/>
                </a:cubicBezTo>
                <a:cubicBezTo>
                  <a:pt x="2416493" y="5086590"/>
                  <a:pt x="2289190" y="4976951"/>
                  <a:pt x="2181668" y="4888264"/>
                </a:cubicBezTo>
                <a:cubicBezTo>
                  <a:pt x="2117638" y="4835226"/>
                  <a:pt x="2060246" y="4789555"/>
                  <a:pt x="2015479" y="4752889"/>
                </a:cubicBezTo>
                <a:cubicBezTo>
                  <a:pt x="1960925" y="4721974"/>
                  <a:pt x="1926126" y="4701573"/>
                  <a:pt x="1920086" y="4679061"/>
                </a:cubicBezTo>
                <a:cubicBezTo>
                  <a:pt x="1851399" y="4646273"/>
                  <a:pt x="1809960" y="4567468"/>
                  <a:pt x="1731070" y="4526563"/>
                </a:cubicBezTo>
                <a:cubicBezTo>
                  <a:pt x="1657310" y="4500153"/>
                  <a:pt x="1583180" y="4429704"/>
                  <a:pt x="1536095" y="4382862"/>
                </a:cubicBezTo>
                <a:cubicBezTo>
                  <a:pt x="1446770" y="4341982"/>
                  <a:pt x="1389693" y="4319473"/>
                  <a:pt x="1341121" y="4239160"/>
                </a:cubicBezTo>
                <a:cubicBezTo>
                  <a:pt x="1249245" y="4196251"/>
                  <a:pt x="1198464" y="4147509"/>
                  <a:pt x="1153381" y="4087679"/>
                </a:cubicBezTo>
                <a:cubicBezTo>
                  <a:pt x="1058433" y="4038158"/>
                  <a:pt x="1044530" y="3977102"/>
                  <a:pt x="977950" y="3922036"/>
                </a:cubicBezTo>
                <a:cubicBezTo>
                  <a:pt x="925242" y="3866552"/>
                  <a:pt x="873420" y="3808648"/>
                  <a:pt x="824772" y="3748064"/>
                </a:cubicBezTo>
                <a:cubicBezTo>
                  <a:pt x="676537" y="3566569"/>
                  <a:pt x="547091" y="3366697"/>
                  <a:pt x="435187" y="3157872"/>
                </a:cubicBezTo>
                <a:cubicBezTo>
                  <a:pt x="398223" y="3087839"/>
                  <a:pt x="362405" y="3017675"/>
                  <a:pt x="328748" y="2946106"/>
                </a:cubicBezTo>
                <a:cubicBezTo>
                  <a:pt x="303366" y="2875916"/>
                  <a:pt x="257138" y="2816215"/>
                  <a:pt x="234513" y="2729471"/>
                </a:cubicBezTo>
                <a:cubicBezTo>
                  <a:pt x="209833" y="2634841"/>
                  <a:pt x="185678" y="2595830"/>
                  <a:pt x="152877" y="2511404"/>
                </a:cubicBezTo>
                <a:cubicBezTo>
                  <a:pt x="121091" y="2425703"/>
                  <a:pt x="78870" y="2340028"/>
                  <a:pt x="82926" y="2283889"/>
                </a:cubicBezTo>
                <a:cubicBezTo>
                  <a:pt x="77483" y="2246229"/>
                  <a:pt x="61006" y="2210985"/>
                  <a:pt x="48251" y="2175317"/>
                </a:cubicBezTo>
                <a:lnTo>
                  <a:pt x="39878" y="2144034"/>
                </a:lnTo>
                <a:lnTo>
                  <a:pt x="34174" y="2109969"/>
                </a:lnTo>
                <a:lnTo>
                  <a:pt x="35904" y="2064205"/>
                </a:lnTo>
                <a:lnTo>
                  <a:pt x="19868" y="2024534"/>
                </a:lnTo>
                <a:lnTo>
                  <a:pt x="0" y="1905879"/>
                </a:lnTo>
                <a:lnTo>
                  <a:pt x="593" y="1891401"/>
                </a:lnTo>
                <a:cubicBezTo>
                  <a:pt x="3385" y="1875786"/>
                  <a:pt x="8208" y="1861463"/>
                  <a:pt x="14857" y="1848528"/>
                </a:cubicBezTo>
                <a:cubicBezTo>
                  <a:pt x="45537" y="1802119"/>
                  <a:pt x="20026" y="1730784"/>
                  <a:pt x="24104" y="1634044"/>
                </a:cubicBezTo>
                <a:cubicBezTo>
                  <a:pt x="22172" y="1576267"/>
                  <a:pt x="55531" y="1481996"/>
                  <a:pt x="66820" y="1418075"/>
                </a:cubicBezTo>
                <a:cubicBezTo>
                  <a:pt x="93230" y="1344314"/>
                  <a:pt x="101189" y="1271492"/>
                  <a:pt x="148472" y="1197679"/>
                </a:cubicBezTo>
                <a:cubicBezTo>
                  <a:pt x="181753" y="1123135"/>
                  <a:pt x="177368" y="951961"/>
                  <a:pt x="221605" y="881973"/>
                </a:cubicBezTo>
                <a:cubicBezTo>
                  <a:pt x="310968" y="739576"/>
                  <a:pt x="417457" y="625390"/>
                  <a:pt x="543572" y="520571"/>
                </a:cubicBezTo>
                <a:cubicBezTo>
                  <a:pt x="607202" y="468097"/>
                  <a:pt x="722475" y="502546"/>
                  <a:pt x="793654" y="465454"/>
                </a:cubicBezTo>
                <a:cubicBezTo>
                  <a:pt x="907957" y="419975"/>
                  <a:pt x="899182" y="373414"/>
                  <a:pt x="1013620" y="380121"/>
                </a:cubicBezTo>
                <a:cubicBezTo>
                  <a:pt x="1038867" y="398128"/>
                  <a:pt x="1164677" y="372221"/>
                  <a:pt x="1251187" y="357744"/>
                </a:cubicBezTo>
                <a:cubicBezTo>
                  <a:pt x="1261517" y="341490"/>
                  <a:pt x="1273341" y="333258"/>
                  <a:pt x="1285289" y="330267"/>
                </a:cubicBezTo>
                <a:cubicBezTo>
                  <a:pt x="1321133" y="321298"/>
                  <a:pt x="1358102" y="359505"/>
                  <a:pt x="1359274" y="369810"/>
                </a:cubicBezTo>
                <a:cubicBezTo>
                  <a:pt x="1359170" y="379101"/>
                  <a:pt x="1446668" y="352912"/>
                  <a:pt x="1465098" y="392574"/>
                </a:cubicBezTo>
                <a:cubicBezTo>
                  <a:pt x="1484408" y="378779"/>
                  <a:pt x="1536331" y="376355"/>
                  <a:pt x="1575660" y="426399"/>
                </a:cubicBezTo>
                <a:cubicBezTo>
                  <a:pt x="1613477" y="432539"/>
                  <a:pt x="1650571" y="503716"/>
                  <a:pt x="1673133" y="467513"/>
                </a:cubicBezTo>
                <a:cubicBezTo>
                  <a:pt x="1749368" y="515681"/>
                  <a:pt x="1785775" y="468622"/>
                  <a:pt x="1777606" y="508991"/>
                </a:cubicBezTo>
                <a:cubicBezTo>
                  <a:pt x="1841841" y="543444"/>
                  <a:pt x="1842492" y="549169"/>
                  <a:pt x="1873986" y="571107"/>
                </a:cubicBezTo>
                <a:cubicBezTo>
                  <a:pt x="1932783" y="618938"/>
                  <a:pt x="1991190" y="663334"/>
                  <a:pt x="2066877" y="696485"/>
                </a:cubicBezTo>
                <a:cubicBezTo>
                  <a:pt x="2140144" y="728751"/>
                  <a:pt x="2190849" y="797221"/>
                  <a:pt x="2250634" y="833342"/>
                </a:cubicBezTo>
                <a:cubicBezTo>
                  <a:pt x="2273097" y="857466"/>
                  <a:pt x="2299748" y="877633"/>
                  <a:pt x="2329967" y="898557"/>
                </a:cubicBezTo>
                <a:cubicBezTo>
                  <a:pt x="2359041" y="919609"/>
                  <a:pt x="2391809" y="942562"/>
                  <a:pt x="2424083" y="971371"/>
                </a:cubicBezTo>
                <a:cubicBezTo>
                  <a:pt x="2460001" y="981205"/>
                  <a:pt x="2490323" y="992836"/>
                  <a:pt x="2513696" y="1024976"/>
                </a:cubicBezTo>
                <a:cubicBezTo>
                  <a:pt x="2527780" y="1057013"/>
                  <a:pt x="2559508" y="1070804"/>
                  <a:pt x="2584755" y="1088812"/>
                </a:cubicBezTo>
                <a:cubicBezTo>
                  <a:pt x="2635221" y="1114393"/>
                  <a:pt x="2695295" y="1163239"/>
                  <a:pt x="2717056" y="1211802"/>
                </a:cubicBezTo>
                <a:cubicBezTo>
                  <a:pt x="2763751" y="1255210"/>
                  <a:pt x="2768986" y="1311452"/>
                  <a:pt x="2762407" y="1375997"/>
                </a:cubicBezTo>
                <a:cubicBezTo>
                  <a:pt x="2766984" y="1324440"/>
                  <a:pt x="2771559" y="1272881"/>
                  <a:pt x="2790839" y="1197611"/>
                </a:cubicBezTo>
                <a:cubicBezTo>
                  <a:pt x="2805305" y="1131009"/>
                  <a:pt x="2830596" y="1067814"/>
                  <a:pt x="2847195" y="989370"/>
                </a:cubicBezTo>
                <a:cubicBezTo>
                  <a:pt x="2866968" y="908244"/>
                  <a:pt x="2893014" y="841486"/>
                  <a:pt x="2933948" y="773033"/>
                </a:cubicBezTo>
                <a:cubicBezTo>
                  <a:pt x="2939826" y="732926"/>
                  <a:pt x="2969545" y="708667"/>
                  <a:pt x="2986121" y="670823"/>
                </a:cubicBezTo>
                <a:cubicBezTo>
                  <a:pt x="3012667" y="649246"/>
                  <a:pt x="3036635" y="615200"/>
                  <a:pt x="3052428" y="570487"/>
                </a:cubicBezTo>
                <a:cubicBezTo>
                  <a:pt x="3079858" y="546488"/>
                  <a:pt x="3105751" y="519185"/>
                  <a:pt x="3126908" y="480821"/>
                </a:cubicBezTo>
                <a:cubicBezTo>
                  <a:pt x="3159308" y="459736"/>
                  <a:pt x="3170419" y="424834"/>
                  <a:pt x="3206385" y="404504"/>
                </a:cubicBezTo>
                <a:cubicBezTo>
                  <a:pt x="3224263" y="378112"/>
                  <a:pt x="3269000" y="353306"/>
                  <a:pt x="3294036" y="338860"/>
                </a:cubicBezTo>
                <a:cubicBezTo>
                  <a:pt x="3330496" y="312674"/>
                  <a:pt x="3361389" y="298720"/>
                  <a:pt x="3389339" y="279303"/>
                </a:cubicBezTo>
                <a:cubicBezTo>
                  <a:pt x="3453023" y="247701"/>
                  <a:pt x="3525607" y="212769"/>
                  <a:pt x="3588276" y="182443"/>
                </a:cubicBezTo>
                <a:cubicBezTo>
                  <a:pt x="3663074" y="166977"/>
                  <a:pt x="3734980" y="115881"/>
                  <a:pt x="3798354" y="112154"/>
                </a:cubicBezTo>
                <a:cubicBezTo>
                  <a:pt x="3870472" y="93513"/>
                  <a:pt x="3942979" y="78307"/>
                  <a:pt x="4017152" y="67552"/>
                </a:cubicBezTo>
                <a:cubicBezTo>
                  <a:pt x="4091327" y="56797"/>
                  <a:pt x="4164746" y="49608"/>
                  <a:pt x="4238687" y="46999"/>
                </a:cubicBezTo>
                <a:cubicBezTo>
                  <a:pt x="4324050" y="32651"/>
                  <a:pt x="4374928" y="-29972"/>
                  <a:pt x="4425762" y="39643"/>
                </a:cubicBezTo>
                <a:cubicBezTo>
                  <a:pt x="4560261" y="-22050"/>
                  <a:pt x="4468995" y="73005"/>
                  <a:pt x="4621896" y="40538"/>
                </a:cubicBezTo>
                <a:cubicBezTo>
                  <a:pt x="4623543" y="12947"/>
                  <a:pt x="4642467" y="1008"/>
                  <a:pt x="4668533" y="62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0F8F5-D059-44EF-8BEF-3ED47FDC1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0977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with 1 Tearout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52AA2F2-6681-405D-94A1-D554352D76DD}"/>
              </a:ext>
            </a:extLst>
          </p:cNvPr>
          <p:cNvSpPr/>
          <p:nvPr userDrawn="1"/>
        </p:nvSpPr>
        <p:spPr>
          <a:xfrm flipH="1" flipV="1">
            <a:off x="0" y="0"/>
            <a:ext cx="5929873" cy="6854481"/>
          </a:xfrm>
          <a:custGeom>
            <a:avLst/>
            <a:gdLst>
              <a:gd name="connsiteX0" fmla="*/ 5929873 w 5929873"/>
              <a:gd name="connsiteY0" fmla="*/ 6854481 h 6854481"/>
              <a:gd name="connsiteX1" fmla="*/ 1248625 w 5929873"/>
              <a:gd name="connsiteY1" fmla="*/ 6854481 h 6854481"/>
              <a:gd name="connsiteX2" fmla="*/ 1257038 w 5929873"/>
              <a:gd name="connsiteY2" fmla="*/ 6820832 h 6854481"/>
              <a:gd name="connsiteX3" fmla="*/ 1265111 w 5929873"/>
              <a:gd name="connsiteY3" fmla="*/ 6796608 h 6854481"/>
              <a:gd name="connsiteX4" fmla="*/ 1343173 w 5929873"/>
              <a:gd name="connsiteY4" fmla="*/ 5916413 h 6854481"/>
              <a:gd name="connsiteX5" fmla="*/ 1343173 w 5929873"/>
              <a:gd name="connsiteY5" fmla="*/ 5719919 h 6854481"/>
              <a:gd name="connsiteX6" fmla="*/ 1316256 w 5929873"/>
              <a:gd name="connsiteY6" fmla="*/ 5469587 h 6854481"/>
              <a:gd name="connsiteX7" fmla="*/ 1289338 w 5929873"/>
              <a:gd name="connsiteY7" fmla="*/ 5318850 h 6854481"/>
              <a:gd name="connsiteX8" fmla="*/ 1213970 w 5929873"/>
              <a:gd name="connsiteY8" fmla="*/ 5256942 h 6854481"/>
              <a:gd name="connsiteX9" fmla="*/ 1130525 w 5929873"/>
              <a:gd name="connsiteY9" fmla="*/ 5189647 h 6854481"/>
              <a:gd name="connsiteX10" fmla="*/ 1100917 w 5929873"/>
              <a:gd name="connsiteY10" fmla="*/ 4931242 h 6854481"/>
              <a:gd name="connsiteX11" fmla="*/ 1052466 w 5929873"/>
              <a:gd name="connsiteY11" fmla="*/ 4796655 h 6854481"/>
              <a:gd name="connsiteX12" fmla="*/ 1052466 w 5929873"/>
              <a:gd name="connsiteY12" fmla="*/ 4788582 h 6854481"/>
              <a:gd name="connsiteX13" fmla="*/ 1044390 w 5929873"/>
              <a:gd name="connsiteY13" fmla="*/ 4783198 h 6854481"/>
              <a:gd name="connsiteX14" fmla="*/ 977098 w 5929873"/>
              <a:gd name="connsiteY14" fmla="*/ 4680912 h 6854481"/>
              <a:gd name="connsiteX15" fmla="*/ 950181 w 5929873"/>
              <a:gd name="connsiteY15" fmla="*/ 4608234 h 6854481"/>
              <a:gd name="connsiteX16" fmla="*/ 947488 w 5929873"/>
              <a:gd name="connsiteY16" fmla="*/ 4605544 h 6854481"/>
              <a:gd name="connsiteX17" fmla="*/ 944797 w 5929873"/>
              <a:gd name="connsiteY17" fmla="*/ 4605544 h 6854481"/>
              <a:gd name="connsiteX18" fmla="*/ 855969 w 5929873"/>
              <a:gd name="connsiteY18" fmla="*/ 4570550 h 6854481"/>
              <a:gd name="connsiteX19" fmla="*/ 861353 w 5929873"/>
              <a:gd name="connsiteY19" fmla="*/ 4554400 h 6854481"/>
              <a:gd name="connsiteX20" fmla="*/ 815595 w 5929873"/>
              <a:gd name="connsiteY20" fmla="*/ 4454808 h 6854481"/>
              <a:gd name="connsiteX21" fmla="*/ 775217 w 5929873"/>
              <a:gd name="connsiteY21" fmla="*/ 4069889 h 6854481"/>
              <a:gd name="connsiteX22" fmla="*/ 777910 w 5929873"/>
              <a:gd name="connsiteY22" fmla="*/ 3738808 h 6854481"/>
              <a:gd name="connsiteX23" fmla="*/ 890963 w 5929873"/>
              <a:gd name="connsiteY23" fmla="*/ 3612296 h 6854481"/>
              <a:gd name="connsiteX24" fmla="*/ 837128 w 5929873"/>
              <a:gd name="connsiteY24" fmla="*/ 3515394 h 6854481"/>
              <a:gd name="connsiteX25" fmla="*/ 804828 w 5929873"/>
              <a:gd name="connsiteY25" fmla="*/ 3485786 h 6854481"/>
              <a:gd name="connsiteX26" fmla="*/ 707925 w 5929873"/>
              <a:gd name="connsiteY26" fmla="*/ 3367350 h 6854481"/>
              <a:gd name="connsiteX27" fmla="*/ 726766 w 5929873"/>
              <a:gd name="connsiteY27" fmla="*/ 3326973 h 6854481"/>
              <a:gd name="connsiteX28" fmla="*/ 734843 w 5929873"/>
              <a:gd name="connsiteY28" fmla="*/ 3318899 h 6854481"/>
              <a:gd name="connsiteX29" fmla="*/ 729459 w 5929873"/>
              <a:gd name="connsiteY29" fmla="*/ 3310823 h 6854481"/>
              <a:gd name="connsiteX30" fmla="*/ 686392 w 5929873"/>
              <a:gd name="connsiteY30" fmla="*/ 3165469 h 6854481"/>
              <a:gd name="connsiteX31" fmla="*/ 697159 w 5929873"/>
              <a:gd name="connsiteY31" fmla="*/ 2995892 h 6854481"/>
              <a:gd name="connsiteX32" fmla="*/ 664858 w 5929873"/>
              <a:gd name="connsiteY32" fmla="*/ 2527532 h 6854481"/>
              <a:gd name="connsiteX33" fmla="*/ 737533 w 5929873"/>
              <a:gd name="connsiteY33" fmla="*/ 2379486 h 6854481"/>
              <a:gd name="connsiteX34" fmla="*/ 753683 w 5929873"/>
              <a:gd name="connsiteY34" fmla="*/ 2371412 h 6854481"/>
              <a:gd name="connsiteX35" fmla="*/ 742917 w 5929873"/>
              <a:gd name="connsiteY35" fmla="*/ 2357952 h 6854481"/>
              <a:gd name="connsiteX36" fmla="*/ 446827 w 5929873"/>
              <a:gd name="connsiteY36" fmla="*/ 1795383 h 6854481"/>
              <a:gd name="connsiteX37" fmla="*/ 422603 w 5929873"/>
              <a:gd name="connsiteY37" fmla="*/ 1752315 h 6854481"/>
              <a:gd name="connsiteX38" fmla="*/ 371458 w 5929873"/>
              <a:gd name="connsiteY38" fmla="*/ 1623112 h 6854481"/>
              <a:gd name="connsiteX39" fmla="*/ 371458 w 5929873"/>
              <a:gd name="connsiteY39" fmla="*/ 1617729 h 6854481"/>
              <a:gd name="connsiteX40" fmla="*/ 0 w 5929873"/>
              <a:gd name="connsiteY40" fmla="*/ 0 h 6854481"/>
              <a:gd name="connsiteX41" fmla="*/ 5929873 w 5929873"/>
              <a:gd name="connsiteY41" fmla="*/ 0 h 685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929873" h="6854481">
                <a:moveTo>
                  <a:pt x="5929873" y="6854481"/>
                </a:moveTo>
                <a:lnTo>
                  <a:pt x="1248625" y="6854481"/>
                </a:lnTo>
                <a:lnTo>
                  <a:pt x="1257038" y="6820832"/>
                </a:lnTo>
                <a:lnTo>
                  <a:pt x="1265111" y="6796608"/>
                </a:lnTo>
                <a:cubicBezTo>
                  <a:pt x="1348556" y="6505902"/>
                  <a:pt x="1345863" y="6207119"/>
                  <a:pt x="1343173" y="5916413"/>
                </a:cubicBezTo>
                <a:cubicBezTo>
                  <a:pt x="1343173" y="5849121"/>
                  <a:pt x="1343173" y="5784520"/>
                  <a:pt x="1343173" y="5719919"/>
                </a:cubicBezTo>
                <a:cubicBezTo>
                  <a:pt x="1362013" y="5639167"/>
                  <a:pt x="1340480" y="5547648"/>
                  <a:pt x="1316256" y="5469587"/>
                </a:cubicBezTo>
                <a:cubicBezTo>
                  <a:pt x="1364707" y="5404985"/>
                  <a:pt x="1324329" y="5353844"/>
                  <a:pt x="1289338" y="5318850"/>
                </a:cubicBezTo>
                <a:cubicBezTo>
                  <a:pt x="1267804" y="5300009"/>
                  <a:pt x="1240887" y="5278476"/>
                  <a:pt x="1213970" y="5256942"/>
                </a:cubicBezTo>
                <a:cubicBezTo>
                  <a:pt x="1184360" y="5235408"/>
                  <a:pt x="1154752" y="5213874"/>
                  <a:pt x="1130525" y="5189647"/>
                </a:cubicBezTo>
                <a:cubicBezTo>
                  <a:pt x="1189743" y="5076595"/>
                  <a:pt x="1141292" y="4998536"/>
                  <a:pt x="1100917" y="4931242"/>
                </a:cubicBezTo>
                <a:cubicBezTo>
                  <a:pt x="1074000" y="4888174"/>
                  <a:pt x="1049773" y="4845106"/>
                  <a:pt x="1052466" y="4796655"/>
                </a:cubicBezTo>
                <a:lnTo>
                  <a:pt x="1052466" y="4788582"/>
                </a:lnTo>
                <a:lnTo>
                  <a:pt x="1044390" y="4783198"/>
                </a:lnTo>
                <a:cubicBezTo>
                  <a:pt x="974405" y="4742821"/>
                  <a:pt x="977098" y="4713213"/>
                  <a:pt x="977098" y="4680912"/>
                </a:cubicBezTo>
                <a:cubicBezTo>
                  <a:pt x="979788" y="4659379"/>
                  <a:pt x="979788" y="4632461"/>
                  <a:pt x="950181" y="4608234"/>
                </a:cubicBezTo>
                <a:lnTo>
                  <a:pt x="947488" y="4605544"/>
                </a:lnTo>
                <a:lnTo>
                  <a:pt x="944797" y="4605544"/>
                </a:lnTo>
                <a:cubicBezTo>
                  <a:pt x="874812" y="4589394"/>
                  <a:pt x="858662" y="4575934"/>
                  <a:pt x="855969" y="4570550"/>
                </a:cubicBezTo>
                <a:cubicBezTo>
                  <a:pt x="855969" y="4567860"/>
                  <a:pt x="858662" y="4562477"/>
                  <a:pt x="861353" y="4554400"/>
                </a:cubicBezTo>
                <a:cubicBezTo>
                  <a:pt x="874812" y="4524792"/>
                  <a:pt x="882886" y="4495182"/>
                  <a:pt x="815595" y="4454808"/>
                </a:cubicBezTo>
                <a:cubicBezTo>
                  <a:pt x="732149" y="4341755"/>
                  <a:pt x="753683" y="4209859"/>
                  <a:pt x="775217" y="4069889"/>
                </a:cubicBezTo>
                <a:cubicBezTo>
                  <a:pt x="791368" y="3962220"/>
                  <a:pt x="807518" y="3849168"/>
                  <a:pt x="777910" y="3738808"/>
                </a:cubicBezTo>
                <a:cubicBezTo>
                  <a:pt x="853279" y="3690357"/>
                  <a:pt x="888270" y="3652673"/>
                  <a:pt x="890963" y="3612296"/>
                </a:cubicBezTo>
                <a:cubicBezTo>
                  <a:pt x="893653" y="3582688"/>
                  <a:pt x="877503" y="3553078"/>
                  <a:pt x="837128" y="3515394"/>
                </a:cubicBezTo>
                <a:cubicBezTo>
                  <a:pt x="826361" y="3504627"/>
                  <a:pt x="815595" y="3496553"/>
                  <a:pt x="804828" y="3485786"/>
                </a:cubicBezTo>
                <a:cubicBezTo>
                  <a:pt x="756377" y="3445409"/>
                  <a:pt x="707925" y="3405034"/>
                  <a:pt x="707925" y="3367350"/>
                </a:cubicBezTo>
                <a:cubicBezTo>
                  <a:pt x="705232" y="3353890"/>
                  <a:pt x="713309" y="3340433"/>
                  <a:pt x="726766" y="3326973"/>
                </a:cubicBezTo>
                <a:lnTo>
                  <a:pt x="734843" y="3318899"/>
                </a:lnTo>
                <a:lnTo>
                  <a:pt x="729459" y="3310823"/>
                </a:lnTo>
                <a:cubicBezTo>
                  <a:pt x="699849" y="3256988"/>
                  <a:pt x="686392" y="3213920"/>
                  <a:pt x="686392" y="3165469"/>
                </a:cubicBezTo>
                <a:cubicBezTo>
                  <a:pt x="689082" y="3111635"/>
                  <a:pt x="691775" y="3055110"/>
                  <a:pt x="697159" y="2995892"/>
                </a:cubicBezTo>
                <a:cubicBezTo>
                  <a:pt x="710616" y="2834389"/>
                  <a:pt x="724075" y="2667502"/>
                  <a:pt x="664858" y="2527532"/>
                </a:cubicBezTo>
                <a:cubicBezTo>
                  <a:pt x="664858" y="2471004"/>
                  <a:pt x="691775" y="2401019"/>
                  <a:pt x="737533" y="2379486"/>
                </a:cubicBezTo>
                <a:lnTo>
                  <a:pt x="753683" y="2371412"/>
                </a:lnTo>
                <a:lnTo>
                  <a:pt x="742917" y="2357952"/>
                </a:lnTo>
                <a:cubicBezTo>
                  <a:pt x="608330" y="2196448"/>
                  <a:pt x="524888" y="1999954"/>
                  <a:pt x="446827" y="1795383"/>
                </a:cubicBezTo>
                <a:cubicBezTo>
                  <a:pt x="438753" y="1781923"/>
                  <a:pt x="430676" y="1765772"/>
                  <a:pt x="422603" y="1752315"/>
                </a:cubicBezTo>
                <a:cubicBezTo>
                  <a:pt x="398376" y="1711938"/>
                  <a:pt x="376842" y="1674254"/>
                  <a:pt x="371458" y="1623112"/>
                </a:cubicBezTo>
                <a:lnTo>
                  <a:pt x="371458" y="1617729"/>
                </a:lnTo>
                <a:cubicBezTo>
                  <a:pt x="395685" y="1044390"/>
                  <a:pt x="419909" y="452210"/>
                  <a:pt x="0" y="0"/>
                </a:cubicBezTo>
                <a:lnTo>
                  <a:pt x="5929873" y="0"/>
                </a:ln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804C66D8-5A1D-4BC5-AF21-F8FC109792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963841" cy="6858000"/>
          </a:xfrm>
          <a:custGeom>
            <a:avLst/>
            <a:gdLst>
              <a:gd name="connsiteX0" fmla="*/ 0 w 5963841"/>
              <a:gd name="connsiteY0" fmla="*/ 0 h 6858000"/>
              <a:gd name="connsiteX1" fmla="*/ 4599479 w 5963841"/>
              <a:gd name="connsiteY1" fmla="*/ 0 h 6858000"/>
              <a:gd name="connsiteX2" fmla="*/ 4577111 w 5963841"/>
              <a:gd name="connsiteY2" fmla="*/ 94209 h 6858000"/>
              <a:gd name="connsiteX3" fmla="*/ 4597973 w 5963841"/>
              <a:gd name="connsiteY3" fmla="*/ 308202 h 6858000"/>
              <a:gd name="connsiteX4" fmla="*/ 4581823 w 5963841"/>
              <a:gd name="connsiteY4" fmla="*/ 520848 h 6858000"/>
              <a:gd name="connsiteX5" fmla="*/ 4568363 w 5963841"/>
              <a:gd name="connsiteY5" fmla="*/ 733493 h 6858000"/>
              <a:gd name="connsiteX6" fmla="*/ 4557597 w 5963841"/>
              <a:gd name="connsiteY6" fmla="*/ 946142 h 6858000"/>
              <a:gd name="connsiteX7" fmla="*/ 4517222 w 5963841"/>
              <a:gd name="connsiteY7" fmla="*/ 1158786 h 6858000"/>
              <a:gd name="connsiteX8" fmla="*/ 4522604 w 5963841"/>
              <a:gd name="connsiteY8" fmla="*/ 1417190 h 6858000"/>
              <a:gd name="connsiteX9" fmla="*/ 4544138 w 5963841"/>
              <a:gd name="connsiteY9" fmla="*/ 1554472 h 6858000"/>
              <a:gd name="connsiteX10" fmla="*/ 4651808 w 5963841"/>
              <a:gd name="connsiteY10" fmla="*/ 1729431 h 6858000"/>
              <a:gd name="connsiteX11" fmla="*/ 4702948 w 5963841"/>
              <a:gd name="connsiteY11" fmla="*/ 1915161 h 6858000"/>
              <a:gd name="connsiteX12" fmla="*/ 4767550 w 5963841"/>
              <a:gd name="connsiteY12" fmla="*/ 2108967 h 6858000"/>
              <a:gd name="connsiteX13" fmla="*/ 4864454 w 5963841"/>
              <a:gd name="connsiteY13" fmla="*/ 2278544 h 6858000"/>
              <a:gd name="connsiteX14" fmla="*/ 5012500 w 5963841"/>
              <a:gd name="connsiteY14" fmla="*/ 2421206 h 6858000"/>
              <a:gd name="connsiteX15" fmla="*/ 5098633 w 5963841"/>
              <a:gd name="connsiteY15" fmla="*/ 2580016 h 6858000"/>
              <a:gd name="connsiteX16" fmla="*/ 5050183 w 5963841"/>
              <a:gd name="connsiteY16" fmla="*/ 2730754 h 6858000"/>
              <a:gd name="connsiteX17" fmla="*/ 5036724 w 5963841"/>
              <a:gd name="connsiteY17" fmla="*/ 2938018 h 6858000"/>
              <a:gd name="connsiteX18" fmla="*/ 5047323 w 5963841"/>
              <a:gd name="connsiteY18" fmla="*/ 3250678 h 6858000"/>
              <a:gd name="connsiteX19" fmla="*/ 5053015 w 5963841"/>
              <a:gd name="connsiteY19" fmla="*/ 3289875 h 6858000"/>
              <a:gd name="connsiteX20" fmla="*/ 3882106 w 5963841"/>
              <a:gd name="connsiteY20" fmla="*/ 3475329 h 6858000"/>
              <a:gd name="connsiteX21" fmla="*/ 3869878 w 5963841"/>
              <a:gd name="connsiteY21" fmla="*/ 3492159 h 6858000"/>
              <a:gd name="connsiteX22" fmla="*/ 4372123 w 5963841"/>
              <a:gd name="connsiteY22" fmla="*/ 6663212 h 6858000"/>
              <a:gd name="connsiteX23" fmla="*/ 4388953 w 5963841"/>
              <a:gd name="connsiteY23" fmla="*/ 6675440 h 6858000"/>
              <a:gd name="connsiteX24" fmla="*/ 5596502 w 5963841"/>
              <a:gd name="connsiteY24" fmla="*/ 6484183 h 6858000"/>
              <a:gd name="connsiteX25" fmla="*/ 5643354 w 5963841"/>
              <a:gd name="connsiteY25" fmla="*/ 6497704 h 6858000"/>
              <a:gd name="connsiteX26" fmla="*/ 5942765 w 5963841"/>
              <a:gd name="connsiteY26" fmla="*/ 6795234 h 6858000"/>
              <a:gd name="connsiteX27" fmla="*/ 5963841 w 5963841"/>
              <a:gd name="connsiteY27" fmla="*/ 6858000 h 6858000"/>
              <a:gd name="connsiteX28" fmla="*/ 5960816 w 5963841"/>
              <a:gd name="connsiteY28" fmla="*/ 6858000 h 6858000"/>
              <a:gd name="connsiteX29" fmla="*/ 5957293 w 5963841"/>
              <a:gd name="connsiteY29" fmla="*/ 6854476 h 6858000"/>
              <a:gd name="connsiteX30" fmla="*/ 0 w 5963841"/>
              <a:gd name="connsiteY30" fmla="*/ 68544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963841" h="6858000">
                <a:moveTo>
                  <a:pt x="0" y="0"/>
                </a:moveTo>
                <a:lnTo>
                  <a:pt x="4599479" y="0"/>
                </a:lnTo>
                <a:lnTo>
                  <a:pt x="4577111" y="94209"/>
                </a:lnTo>
                <a:cubicBezTo>
                  <a:pt x="4560960" y="165540"/>
                  <a:pt x="4553558" y="236871"/>
                  <a:pt x="4597973" y="308202"/>
                </a:cubicBezTo>
                <a:cubicBezTo>
                  <a:pt x="4603356" y="378186"/>
                  <a:pt x="4592590" y="450864"/>
                  <a:pt x="4581823" y="520848"/>
                </a:cubicBezTo>
                <a:cubicBezTo>
                  <a:pt x="4579130" y="623134"/>
                  <a:pt x="4506455" y="655435"/>
                  <a:pt x="4568363" y="733493"/>
                </a:cubicBezTo>
                <a:cubicBezTo>
                  <a:pt x="4579130" y="760412"/>
                  <a:pt x="4549523" y="833089"/>
                  <a:pt x="4557597" y="946142"/>
                </a:cubicBezTo>
                <a:cubicBezTo>
                  <a:pt x="4549523" y="1002666"/>
                  <a:pt x="4522604" y="1134561"/>
                  <a:pt x="4517222" y="1158786"/>
                </a:cubicBezTo>
                <a:cubicBezTo>
                  <a:pt x="4414936" y="1250305"/>
                  <a:pt x="4482227" y="1328365"/>
                  <a:pt x="4522604" y="1417190"/>
                </a:cubicBezTo>
                <a:cubicBezTo>
                  <a:pt x="4455310" y="1452186"/>
                  <a:pt x="4530678" y="1506019"/>
                  <a:pt x="4544138" y="1554472"/>
                </a:cubicBezTo>
                <a:cubicBezTo>
                  <a:pt x="4600663" y="1627146"/>
                  <a:pt x="4611430" y="1651373"/>
                  <a:pt x="4651808" y="1729431"/>
                </a:cubicBezTo>
                <a:cubicBezTo>
                  <a:pt x="4649115" y="1820950"/>
                  <a:pt x="4692184" y="1810183"/>
                  <a:pt x="4702948" y="1915161"/>
                </a:cubicBezTo>
                <a:cubicBezTo>
                  <a:pt x="4697565" y="1955536"/>
                  <a:pt x="4767550" y="2030905"/>
                  <a:pt x="4767550" y="2108967"/>
                </a:cubicBezTo>
                <a:cubicBezTo>
                  <a:pt x="4816001" y="2143957"/>
                  <a:pt x="4818695" y="2326994"/>
                  <a:pt x="4864454" y="2278544"/>
                </a:cubicBezTo>
                <a:cubicBezTo>
                  <a:pt x="5007115" y="2367371"/>
                  <a:pt x="4824078" y="2434664"/>
                  <a:pt x="5012500" y="2421206"/>
                </a:cubicBezTo>
                <a:cubicBezTo>
                  <a:pt x="5007115" y="2483115"/>
                  <a:pt x="5095940" y="2523492"/>
                  <a:pt x="5098633" y="2580016"/>
                </a:cubicBezTo>
                <a:cubicBezTo>
                  <a:pt x="5058257" y="2625777"/>
                  <a:pt x="5104018" y="2728063"/>
                  <a:pt x="5050183" y="2730754"/>
                </a:cubicBezTo>
                <a:cubicBezTo>
                  <a:pt x="5087867" y="2811505"/>
                  <a:pt x="5001732" y="2838422"/>
                  <a:pt x="5036724" y="2938018"/>
                </a:cubicBezTo>
                <a:cubicBezTo>
                  <a:pt x="5062969" y="3049050"/>
                  <a:pt x="5039248" y="3152513"/>
                  <a:pt x="5047323" y="3250678"/>
                </a:cubicBezTo>
                <a:lnTo>
                  <a:pt x="5053015" y="3289875"/>
                </a:lnTo>
                <a:lnTo>
                  <a:pt x="3882106" y="3475329"/>
                </a:lnTo>
                <a:cubicBezTo>
                  <a:pt x="3874082" y="3476600"/>
                  <a:pt x="3868607" y="3484135"/>
                  <a:pt x="3869878" y="3492159"/>
                </a:cubicBezTo>
                <a:lnTo>
                  <a:pt x="4372123" y="6663212"/>
                </a:lnTo>
                <a:cubicBezTo>
                  <a:pt x="4373394" y="6671236"/>
                  <a:pt x="4380929" y="6676711"/>
                  <a:pt x="4388953" y="6675440"/>
                </a:cubicBezTo>
                <a:lnTo>
                  <a:pt x="5596502" y="6484183"/>
                </a:lnTo>
                <a:lnTo>
                  <a:pt x="5643354" y="6497704"/>
                </a:lnTo>
                <a:cubicBezTo>
                  <a:pt x="5779908" y="6547589"/>
                  <a:pt x="5887765" y="6660860"/>
                  <a:pt x="5942765" y="6795234"/>
                </a:cubicBezTo>
                <a:lnTo>
                  <a:pt x="5963841" y="6858000"/>
                </a:lnTo>
                <a:lnTo>
                  <a:pt x="5960816" y="6858000"/>
                </a:lnTo>
                <a:lnTo>
                  <a:pt x="5957293" y="6854476"/>
                </a:lnTo>
                <a:lnTo>
                  <a:pt x="0" y="6854476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dirty="0"/>
              <a:t>Insert or Drag &amp; Drop Your Photo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EBB8154-3F45-4393-8549-22998C5408B9}"/>
              </a:ext>
            </a:extLst>
          </p:cNvPr>
          <p:cNvGrpSpPr/>
          <p:nvPr userDrawn="1"/>
        </p:nvGrpSpPr>
        <p:grpSpPr>
          <a:xfrm rot="-240000">
            <a:off x="9047371" y="2814757"/>
            <a:ext cx="3055136" cy="3577948"/>
            <a:chOff x="8780832" y="2102391"/>
            <a:chExt cx="2524905" cy="3016416"/>
          </a:xfrm>
        </p:grpSpPr>
        <p:sp>
          <p:nvSpPr>
            <p:cNvPr id="36" name="Rectangle: Rounded Corners 35" descr="Photo Frame">
              <a:extLst>
                <a:ext uri="{FF2B5EF4-FFF2-40B4-BE49-F238E27FC236}">
                  <a16:creationId xmlns:a16="http://schemas.microsoft.com/office/drawing/2014/main" id="{3A57137E-4B79-4795-94A7-15977B9932DE}"/>
                </a:ext>
              </a:extLst>
            </p:cNvPr>
            <p:cNvSpPr/>
            <p:nvPr userDrawn="1"/>
          </p:nvSpPr>
          <p:spPr>
            <a:xfrm>
              <a:off x="8954333" y="2102391"/>
              <a:ext cx="2182294" cy="284347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37" name="Picture 36" descr="Bent Paper Shadow">
              <a:extLst>
                <a:ext uri="{FF2B5EF4-FFF2-40B4-BE49-F238E27FC236}">
                  <a16:creationId xmlns:a16="http://schemas.microsoft.com/office/drawing/2014/main" id="{68AF7E81-8513-4EE4-8CD4-BB3EA57A85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0832" y="4709471"/>
              <a:ext cx="2524905" cy="409336"/>
            </a:xfrm>
            <a:prstGeom prst="rect">
              <a:avLst/>
            </a:prstGeom>
          </p:spPr>
        </p:pic>
      </p:grp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AC6CDCF4-8EAA-483F-BEA4-BCBC769F2B8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-240000">
            <a:off x="9401569" y="2963149"/>
            <a:ext cx="2346740" cy="3050170"/>
          </a:xfrm>
          <a:custGeom>
            <a:avLst/>
            <a:gdLst>
              <a:gd name="connsiteX0" fmla="*/ 2346740 w 2346740"/>
              <a:gd name="connsiteY0" fmla="*/ 0 h 3050170"/>
              <a:gd name="connsiteX1" fmla="*/ 2346740 w 2346740"/>
              <a:gd name="connsiteY1" fmla="*/ 3050170 h 3050170"/>
              <a:gd name="connsiteX2" fmla="*/ 0 w 2346740"/>
              <a:gd name="connsiteY2" fmla="*/ 3050170 h 3050170"/>
              <a:gd name="connsiteX3" fmla="*/ 0 w 2346740"/>
              <a:gd name="connsiteY3" fmla="*/ 1029187 h 3050170"/>
              <a:gd name="connsiteX4" fmla="*/ 49010 w 2346740"/>
              <a:gd name="connsiteY4" fmla="*/ 1044171 h 3050170"/>
              <a:gd name="connsiteX5" fmla="*/ 67378 w 2346740"/>
              <a:gd name="connsiteY5" fmla="*/ 1034404 h 3050170"/>
              <a:gd name="connsiteX6" fmla="*/ 383627 w 2346740"/>
              <a:gd name="connsiteY6" fmla="*/ 0 h 305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6740" h="3050170">
                <a:moveTo>
                  <a:pt x="2346740" y="0"/>
                </a:moveTo>
                <a:lnTo>
                  <a:pt x="2346740" y="3050170"/>
                </a:lnTo>
                <a:lnTo>
                  <a:pt x="0" y="3050170"/>
                </a:lnTo>
                <a:lnTo>
                  <a:pt x="0" y="1029187"/>
                </a:lnTo>
                <a:lnTo>
                  <a:pt x="49010" y="1044171"/>
                </a:lnTo>
                <a:cubicBezTo>
                  <a:pt x="56778" y="1046546"/>
                  <a:pt x="65002" y="1042173"/>
                  <a:pt x="67378" y="1034404"/>
                </a:cubicBezTo>
                <a:lnTo>
                  <a:pt x="383627" y="0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09A79C-DC60-44C0-8F25-DB5FBB8FEBC8}"/>
              </a:ext>
            </a:extLst>
          </p:cNvPr>
          <p:cNvGrpSpPr/>
          <p:nvPr userDrawn="1"/>
        </p:nvGrpSpPr>
        <p:grpSpPr>
          <a:xfrm rot="780000">
            <a:off x="5201193" y="410340"/>
            <a:ext cx="4998221" cy="3551694"/>
            <a:chOff x="2757637" y="479748"/>
            <a:chExt cx="4998221" cy="3551694"/>
          </a:xfrm>
        </p:grpSpPr>
        <p:sp>
          <p:nvSpPr>
            <p:cNvPr id="26" name="Rectangle: Rounded Corners 25" descr="Photo Frame">
              <a:extLst>
                <a:ext uri="{FF2B5EF4-FFF2-40B4-BE49-F238E27FC236}">
                  <a16:creationId xmlns:a16="http://schemas.microsoft.com/office/drawing/2014/main" id="{47DE73D3-37AD-481B-B4D0-8B2FFE7B8B52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27" name="Picture 26" descr="Bent Paper Shadow">
              <a:extLst>
                <a:ext uri="{FF2B5EF4-FFF2-40B4-BE49-F238E27FC236}">
                  <a16:creationId xmlns:a16="http://schemas.microsoft.com/office/drawing/2014/main" id="{B6039A6D-89A7-4764-923E-2E66088BD04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7637" y="3279992"/>
              <a:ext cx="4998221" cy="751450"/>
            </a:xfrm>
            <a:prstGeom prst="rect">
              <a:avLst/>
            </a:prstGeom>
          </p:spPr>
        </p:pic>
      </p:grp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971BB3E8-D72B-484A-AC33-11880F5ADEA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780000">
            <a:off x="5679807" y="520165"/>
            <a:ext cx="4068000" cy="2988000"/>
          </a:xfrm>
          <a:custGeom>
            <a:avLst/>
            <a:gdLst>
              <a:gd name="connsiteX0" fmla="*/ 0 w 4068000"/>
              <a:gd name="connsiteY0" fmla="*/ 0 h 2988000"/>
              <a:gd name="connsiteX1" fmla="*/ 4068000 w 4068000"/>
              <a:gd name="connsiteY1" fmla="*/ 0 h 2988000"/>
              <a:gd name="connsiteX2" fmla="*/ 4068000 w 4068000"/>
              <a:gd name="connsiteY2" fmla="*/ 2988000 h 2988000"/>
              <a:gd name="connsiteX3" fmla="*/ 2952749 w 4068000"/>
              <a:gd name="connsiteY3" fmla="*/ 2988000 h 2988000"/>
              <a:gd name="connsiteX4" fmla="*/ 2626502 w 4068000"/>
              <a:gd name="connsiteY4" fmla="*/ 2180509 h 2988000"/>
              <a:gd name="connsiteX5" fmla="*/ 2607352 w 4068000"/>
              <a:gd name="connsiteY5" fmla="*/ 2172380 h 2988000"/>
              <a:gd name="connsiteX6" fmla="*/ 588622 w 4068000"/>
              <a:gd name="connsiteY6" fmla="*/ 2988000 h 2988000"/>
              <a:gd name="connsiteX7" fmla="*/ 0 w 4068000"/>
              <a:gd name="connsiteY7" fmla="*/ 2988000 h 29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8000" h="2988000">
                <a:moveTo>
                  <a:pt x="0" y="0"/>
                </a:moveTo>
                <a:lnTo>
                  <a:pt x="4068000" y="0"/>
                </a:lnTo>
                <a:lnTo>
                  <a:pt x="4068000" y="2988000"/>
                </a:lnTo>
                <a:lnTo>
                  <a:pt x="2952749" y="2988000"/>
                </a:lnTo>
                <a:lnTo>
                  <a:pt x="2626502" y="2180509"/>
                </a:lnTo>
                <a:cubicBezTo>
                  <a:pt x="2623459" y="2172976"/>
                  <a:pt x="2614885" y="2169337"/>
                  <a:pt x="2607352" y="2172380"/>
                </a:cubicBezTo>
                <a:lnTo>
                  <a:pt x="588622" y="2988000"/>
                </a:lnTo>
                <a:lnTo>
                  <a:pt x="0" y="298800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19A032-CA81-4C75-85C1-56E1B7B5F24F}"/>
              </a:ext>
            </a:extLst>
          </p:cNvPr>
          <p:cNvGrpSpPr/>
          <p:nvPr userDrawn="1"/>
        </p:nvGrpSpPr>
        <p:grpSpPr>
          <a:xfrm>
            <a:off x="-184198" y="1015755"/>
            <a:ext cx="2200295" cy="3033632"/>
            <a:chOff x="-184198" y="1015755"/>
            <a:chExt cx="2200295" cy="3033632"/>
          </a:xfrm>
        </p:grpSpPr>
        <p:sp>
          <p:nvSpPr>
            <p:cNvPr id="55" name="Freeform: Shape 54" descr="Photo Frame">
              <a:extLst>
                <a:ext uri="{FF2B5EF4-FFF2-40B4-BE49-F238E27FC236}">
                  <a16:creationId xmlns:a16="http://schemas.microsoft.com/office/drawing/2014/main" id="{D33E95F1-B51D-43F2-83C1-25F7149BC870}"/>
                </a:ext>
              </a:extLst>
            </p:cNvPr>
            <p:cNvSpPr/>
            <p:nvPr userDrawn="1"/>
          </p:nvSpPr>
          <p:spPr>
            <a:xfrm rot="780000">
              <a:off x="-166197" y="1015755"/>
              <a:ext cx="2182294" cy="2843478"/>
            </a:xfrm>
            <a:custGeom>
              <a:avLst/>
              <a:gdLst>
                <a:gd name="connsiteX0" fmla="*/ 9908 w 2182294"/>
                <a:gd name="connsiteY0" fmla="*/ 0 h 2843478"/>
                <a:gd name="connsiteX1" fmla="*/ 2172386 w 2182294"/>
                <a:gd name="connsiteY1" fmla="*/ 0 h 2843478"/>
                <a:gd name="connsiteX2" fmla="*/ 2182294 w 2182294"/>
                <a:gd name="connsiteY2" fmla="*/ 9908 h 2843478"/>
                <a:gd name="connsiteX3" fmla="*/ 2182294 w 2182294"/>
                <a:gd name="connsiteY3" fmla="*/ 2833570 h 2843478"/>
                <a:gd name="connsiteX4" fmla="*/ 2172386 w 2182294"/>
                <a:gd name="connsiteY4" fmla="*/ 2843478 h 2843478"/>
                <a:gd name="connsiteX5" fmla="*/ 470101 w 2182294"/>
                <a:gd name="connsiteY5" fmla="*/ 2843478 h 2843478"/>
                <a:gd name="connsiteX6" fmla="*/ 0 w 2182294"/>
                <a:gd name="connsiteY6" fmla="*/ 807246 h 2843478"/>
                <a:gd name="connsiteX7" fmla="*/ 0 w 2182294"/>
                <a:gd name="connsiteY7" fmla="*/ 9908 h 2843478"/>
                <a:gd name="connsiteX8" fmla="*/ 9908 w 2182294"/>
                <a:gd name="connsiteY8" fmla="*/ 0 h 284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2294" h="2843478">
                  <a:moveTo>
                    <a:pt x="9908" y="0"/>
                  </a:moveTo>
                  <a:lnTo>
                    <a:pt x="2172386" y="0"/>
                  </a:lnTo>
                  <a:cubicBezTo>
                    <a:pt x="2177858" y="0"/>
                    <a:pt x="2182294" y="4436"/>
                    <a:pt x="2182294" y="9908"/>
                  </a:cubicBezTo>
                  <a:lnTo>
                    <a:pt x="2182294" y="2833570"/>
                  </a:lnTo>
                  <a:cubicBezTo>
                    <a:pt x="2182294" y="2839042"/>
                    <a:pt x="2177858" y="2843478"/>
                    <a:pt x="2172386" y="2843478"/>
                  </a:cubicBezTo>
                  <a:lnTo>
                    <a:pt x="470101" y="2843478"/>
                  </a:lnTo>
                  <a:lnTo>
                    <a:pt x="0" y="807246"/>
                  </a:lnTo>
                  <a:lnTo>
                    <a:pt x="0" y="9908"/>
                  </a:lnTo>
                  <a:cubicBezTo>
                    <a:pt x="0" y="4436"/>
                    <a:pt x="4436" y="0"/>
                    <a:pt x="9908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200" noProof="0" dirty="0"/>
            </a:p>
          </p:txBody>
        </p:sp>
        <p:pic>
          <p:nvPicPr>
            <p:cNvPr id="32" name="Picture 31" descr="Bent Paper Shadow">
              <a:extLst>
                <a:ext uri="{FF2B5EF4-FFF2-40B4-BE49-F238E27FC236}">
                  <a16:creationId xmlns:a16="http://schemas.microsoft.com/office/drawing/2014/main" id="{3CFCE89F-16D1-45CF-BAA8-E42320EFDF9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780000">
              <a:off x="-184198" y="3640051"/>
              <a:ext cx="2050700" cy="40933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ACE3F5-229D-4C28-B2AF-CF909910548A}"/>
              </a:ext>
            </a:extLst>
          </p:cNvPr>
          <p:cNvGrpSpPr/>
          <p:nvPr userDrawn="1"/>
        </p:nvGrpSpPr>
        <p:grpSpPr>
          <a:xfrm rot="-540000">
            <a:off x="3830203" y="3111385"/>
            <a:ext cx="4998221" cy="3561102"/>
            <a:chOff x="2756147" y="479748"/>
            <a:chExt cx="4998221" cy="3561102"/>
          </a:xfrm>
        </p:grpSpPr>
        <p:sp>
          <p:nvSpPr>
            <p:cNvPr id="23" name="Rectangle: Rounded Corners 22" descr="Photo Frame">
              <a:extLst>
                <a:ext uri="{FF2B5EF4-FFF2-40B4-BE49-F238E27FC236}">
                  <a16:creationId xmlns:a16="http://schemas.microsoft.com/office/drawing/2014/main" id="{38CAA441-9432-4E51-AD95-04085A449305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24" name="Picture 23" descr="Bent Paper Shadow">
              <a:extLst>
                <a:ext uri="{FF2B5EF4-FFF2-40B4-BE49-F238E27FC236}">
                  <a16:creationId xmlns:a16="http://schemas.microsoft.com/office/drawing/2014/main" id="{2F479DAE-6BF4-4A6D-BC11-D41D780B62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6147" y="3289400"/>
              <a:ext cx="4998221" cy="751450"/>
            </a:xfrm>
            <a:prstGeom prst="rect">
              <a:avLst/>
            </a:prstGeom>
          </p:spPr>
        </p:pic>
      </p:grp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7DA7358C-6BC5-444C-8190-1F7567C23944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 rot="-540000">
            <a:off x="4222469" y="3235548"/>
            <a:ext cx="4068000" cy="2988000"/>
          </a:xfr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646295ED-4DA6-4837-A7B5-3E2F49D04A6B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 rot="780000">
            <a:off x="-27739" y="1161779"/>
            <a:ext cx="1920252" cy="2546010"/>
          </a:xfrm>
          <a:custGeom>
            <a:avLst/>
            <a:gdLst>
              <a:gd name="connsiteX0" fmla="*/ 0 w 1920252"/>
              <a:gd name="connsiteY0" fmla="*/ 0 h 2546010"/>
              <a:gd name="connsiteX1" fmla="*/ 1920252 w 1920252"/>
              <a:gd name="connsiteY1" fmla="*/ 0 h 2546010"/>
              <a:gd name="connsiteX2" fmla="*/ 1920252 w 1920252"/>
              <a:gd name="connsiteY2" fmla="*/ 2546010 h 2546010"/>
              <a:gd name="connsiteX3" fmla="*/ 297110 w 1920252"/>
              <a:gd name="connsiteY3" fmla="*/ 2546010 h 2546010"/>
              <a:gd name="connsiteX4" fmla="*/ 0 w 1920252"/>
              <a:gd name="connsiteY4" fmla="*/ 1259086 h 254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52" h="2546010">
                <a:moveTo>
                  <a:pt x="0" y="0"/>
                </a:moveTo>
                <a:lnTo>
                  <a:pt x="1920252" y="0"/>
                </a:lnTo>
                <a:lnTo>
                  <a:pt x="1920252" y="2546010"/>
                </a:lnTo>
                <a:lnTo>
                  <a:pt x="297110" y="2546010"/>
                </a:lnTo>
                <a:lnTo>
                  <a:pt x="0" y="1259086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F9615-259D-48B0-A755-9C6106BE7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945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Plot Screen with Tear Overlay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F3F85B4-D746-49C9-8EC7-4CCB896C13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and Drop Your Map Image Here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328EF4D-0A71-4299-B741-358F23CBD469}"/>
              </a:ext>
            </a:extLst>
          </p:cNvPr>
          <p:cNvSpPr/>
          <p:nvPr/>
        </p:nvSpPr>
        <p:spPr>
          <a:xfrm rot="17580000">
            <a:off x="10009075" y="4294765"/>
            <a:ext cx="3971855" cy="1701083"/>
          </a:xfrm>
          <a:custGeom>
            <a:avLst/>
            <a:gdLst>
              <a:gd name="connsiteX0" fmla="*/ 3971855 w 3971855"/>
              <a:gd name="connsiteY0" fmla="*/ 221577 h 1701083"/>
              <a:gd name="connsiteX1" fmla="*/ 486358 w 3971855"/>
              <a:gd name="connsiteY1" fmla="*/ 1701083 h 1701083"/>
              <a:gd name="connsiteX2" fmla="*/ 0 w 3971855"/>
              <a:gd name="connsiteY2" fmla="*/ 555296 h 1701083"/>
              <a:gd name="connsiteX3" fmla="*/ 14557 w 3971855"/>
              <a:gd name="connsiteY3" fmla="*/ 502257 h 1701083"/>
              <a:gd name="connsiteX4" fmla="*/ 80209 w 3971855"/>
              <a:gd name="connsiteY4" fmla="*/ 365159 h 1701083"/>
              <a:gd name="connsiteX5" fmla="*/ 184480 w 3971855"/>
              <a:gd name="connsiteY5" fmla="*/ 241579 h 1701083"/>
              <a:gd name="connsiteX6" fmla="*/ 300336 w 3971855"/>
              <a:gd name="connsiteY6" fmla="*/ 173997 h 1701083"/>
              <a:gd name="connsiteX7" fmla="*/ 452881 w 3971855"/>
              <a:gd name="connsiteY7" fmla="*/ 141171 h 1701083"/>
              <a:gd name="connsiteX8" fmla="*/ 620420 w 3971855"/>
              <a:gd name="connsiteY8" fmla="*/ 120262 h 1701083"/>
              <a:gd name="connsiteX9" fmla="*/ 625391 w 3971855"/>
              <a:gd name="connsiteY9" fmla="*/ 125667 h 1701083"/>
              <a:gd name="connsiteX10" fmla="*/ 609286 w 3971855"/>
              <a:gd name="connsiteY10" fmla="*/ 137308 h 1701083"/>
              <a:gd name="connsiteX11" fmla="*/ 626563 w 3971855"/>
              <a:gd name="connsiteY11" fmla="*/ 126941 h 1701083"/>
              <a:gd name="connsiteX12" fmla="*/ 625391 w 3971855"/>
              <a:gd name="connsiteY12" fmla="*/ 125667 h 1701083"/>
              <a:gd name="connsiteX13" fmla="*/ 635972 w 3971855"/>
              <a:gd name="connsiteY13" fmla="*/ 118018 h 1701083"/>
              <a:gd name="connsiteX14" fmla="*/ 769555 w 3971855"/>
              <a:gd name="connsiteY14" fmla="*/ 154688 h 1701083"/>
              <a:gd name="connsiteX15" fmla="*/ 918236 w 3971855"/>
              <a:gd name="connsiteY15" fmla="*/ 139241 h 1701083"/>
              <a:gd name="connsiteX16" fmla="*/ 1010921 w 3971855"/>
              <a:gd name="connsiteY16" fmla="*/ 133447 h 1701083"/>
              <a:gd name="connsiteX17" fmla="*/ 1227186 w 3971855"/>
              <a:gd name="connsiteY17" fmla="*/ 141171 h 1701083"/>
              <a:gd name="connsiteX18" fmla="*/ 1536136 w 3971855"/>
              <a:gd name="connsiteY18" fmla="*/ 145032 h 1701083"/>
              <a:gd name="connsiteX19" fmla="*/ 1845086 w 3971855"/>
              <a:gd name="connsiteY19" fmla="*/ 152756 h 1701083"/>
              <a:gd name="connsiteX20" fmla="*/ 2047836 w 3971855"/>
              <a:gd name="connsiteY20" fmla="*/ 164341 h 1701083"/>
              <a:gd name="connsiteX21" fmla="*/ 2246721 w 3971855"/>
              <a:gd name="connsiteY21" fmla="*/ 141170 h 1701083"/>
              <a:gd name="connsiteX22" fmla="*/ 2476504 w 3971855"/>
              <a:gd name="connsiteY22" fmla="*/ 38832 h 1701083"/>
              <a:gd name="connsiteX23" fmla="*/ 2729456 w 3971855"/>
              <a:gd name="connsiteY23" fmla="*/ 2143 h 1701083"/>
              <a:gd name="connsiteX24" fmla="*/ 3090542 w 3971855"/>
              <a:gd name="connsiteY24" fmla="*/ 52347 h 1701083"/>
              <a:gd name="connsiteX25" fmla="*/ 3449697 w 3971855"/>
              <a:gd name="connsiteY25" fmla="*/ 117999 h 1701083"/>
              <a:gd name="connsiteX26" fmla="*/ 3806920 w 3971855"/>
              <a:gd name="connsiteY26" fmla="*/ 193307 h 1701083"/>
              <a:gd name="connsiteX27" fmla="*/ 3901536 w 3971855"/>
              <a:gd name="connsiteY27" fmla="*/ 213340 h 170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71855" h="1701083">
                <a:moveTo>
                  <a:pt x="3971855" y="221577"/>
                </a:moveTo>
                <a:lnTo>
                  <a:pt x="486358" y="1701083"/>
                </a:lnTo>
                <a:lnTo>
                  <a:pt x="0" y="555296"/>
                </a:lnTo>
                <a:lnTo>
                  <a:pt x="14557" y="502257"/>
                </a:lnTo>
                <a:cubicBezTo>
                  <a:pt x="30005" y="446259"/>
                  <a:pt x="33866" y="438535"/>
                  <a:pt x="80209" y="365159"/>
                </a:cubicBezTo>
                <a:cubicBezTo>
                  <a:pt x="84071" y="301439"/>
                  <a:pt x="174826" y="247373"/>
                  <a:pt x="184480" y="241579"/>
                </a:cubicBezTo>
                <a:cubicBezTo>
                  <a:pt x="236616" y="202960"/>
                  <a:pt x="236616" y="133446"/>
                  <a:pt x="300336" y="173997"/>
                </a:cubicBezTo>
                <a:cubicBezTo>
                  <a:pt x="315783" y="185583"/>
                  <a:pt x="365988" y="195237"/>
                  <a:pt x="452881" y="141171"/>
                </a:cubicBezTo>
                <a:cubicBezTo>
                  <a:pt x="455777" y="120895"/>
                  <a:pt x="589012" y="110397"/>
                  <a:pt x="620420" y="120262"/>
                </a:cubicBezTo>
                <a:lnTo>
                  <a:pt x="625391" y="125667"/>
                </a:lnTo>
                <a:lnTo>
                  <a:pt x="609286" y="137308"/>
                </a:lnTo>
                <a:cubicBezTo>
                  <a:pt x="619665" y="133205"/>
                  <a:pt x="625066" y="129766"/>
                  <a:pt x="626563" y="126941"/>
                </a:cubicBezTo>
                <a:lnTo>
                  <a:pt x="625391" y="125667"/>
                </a:lnTo>
                <a:lnTo>
                  <a:pt x="635972" y="118018"/>
                </a:lnTo>
                <a:cubicBezTo>
                  <a:pt x="687399" y="89217"/>
                  <a:pt x="671560" y="164826"/>
                  <a:pt x="769555" y="154688"/>
                </a:cubicBezTo>
                <a:cubicBezTo>
                  <a:pt x="777279" y="204892"/>
                  <a:pt x="812036" y="191375"/>
                  <a:pt x="918236" y="139241"/>
                </a:cubicBezTo>
                <a:cubicBezTo>
                  <a:pt x="952993" y="158550"/>
                  <a:pt x="972303" y="145032"/>
                  <a:pt x="1010921" y="133447"/>
                </a:cubicBezTo>
                <a:cubicBezTo>
                  <a:pt x="1049540" y="121861"/>
                  <a:pt x="1109400" y="112207"/>
                  <a:pt x="1227186" y="141171"/>
                </a:cubicBezTo>
                <a:cubicBezTo>
                  <a:pt x="1370076" y="183651"/>
                  <a:pt x="1443451" y="181721"/>
                  <a:pt x="1536136" y="145032"/>
                </a:cubicBezTo>
                <a:cubicBezTo>
                  <a:pt x="1603720" y="110275"/>
                  <a:pt x="1665510" y="127654"/>
                  <a:pt x="1845086" y="152756"/>
                </a:cubicBezTo>
                <a:cubicBezTo>
                  <a:pt x="2001493" y="148894"/>
                  <a:pt x="2018871" y="133447"/>
                  <a:pt x="2047836" y="164341"/>
                </a:cubicBezTo>
                <a:cubicBezTo>
                  <a:pt x="2059422" y="170136"/>
                  <a:pt x="2179140" y="191375"/>
                  <a:pt x="2246721" y="141170"/>
                </a:cubicBezTo>
                <a:cubicBezTo>
                  <a:pt x="2312373" y="116069"/>
                  <a:pt x="2434023" y="33038"/>
                  <a:pt x="2476504" y="38832"/>
                </a:cubicBezTo>
                <a:cubicBezTo>
                  <a:pt x="2534432" y="7936"/>
                  <a:pt x="2578843" y="17590"/>
                  <a:pt x="2729456" y="2143"/>
                </a:cubicBezTo>
                <a:cubicBezTo>
                  <a:pt x="2856898" y="-13305"/>
                  <a:pt x="2986272" y="60071"/>
                  <a:pt x="3090542" y="52347"/>
                </a:cubicBezTo>
                <a:cubicBezTo>
                  <a:pt x="3210260" y="123793"/>
                  <a:pt x="3370527" y="63932"/>
                  <a:pt x="3449697" y="117999"/>
                </a:cubicBezTo>
                <a:cubicBezTo>
                  <a:pt x="3521140" y="119931"/>
                  <a:pt x="3710372" y="145032"/>
                  <a:pt x="3806920" y="193307"/>
                </a:cubicBezTo>
                <a:cubicBezTo>
                  <a:pt x="3841194" y="203444"/>
                  <a:pt x="3872209" y="209237"/>
                  <a:pt x="3901536" y="213340"/>
                </a:cubicBez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947C0A1-496E-4196-B19F-2FF178FF631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758732" y="3234733"/>
            <a:ext cx="1433270" cy="3623267"/>
          </a:xfrm>
          <a:custGeom>
            <a:avLst/>
            <a:gdLst>
              <a:gd name="connsiteX0" fmla="*/ 1433269 w 1433270"/>
              <a:gd name="connsiteY0" fmla="*/ 0 h 3623267"/>
              <a:gd name="connsiteX1" fmla="*/ 1433270 w 1433270"/>
              <a:gd name="connsiteY1" fmla="*/ 3623267 h 3623267"/>
              <a:gd name="connsiteX2" fmla="*/ 317860 w 1433270"/>
              <a:gd name="connsiteY2" fmla="*/ 3623267 h 3623267"/>
              <a:gd name="connsiteX3" fmla="*/ 306934 w 1433270"/>
              <a:gd name="connsiteY3" fmla="*/ 3608025 h 3623267"/>
              <a:gd name="connsiteX4" fmla="*/ 213219 w 1433270"/>
              <a:gd name="connsiteY4" fmla="*/ 3552907 h 3623267"/>
              <a:gd name="connsiteX5" fmla="*/ 113697 w 1433270"/>
              <a:gd name="connsiteY5" fmla="*/ 3441437 h 3623267"/>
              <a:gd name="connsiteX6" fmla="*/ 40415 w 1433270"/>
              <a:gd name="connsiteY6" fmla="*/ 3292861 h 3623267"/>
              <a:gd name="connsiteX7" fmla="*/ 23256 w 1433270"/>
              <a:gd name="connsiteY7" fmla="*/ 3170204 h 3623267"/>
              <a:gd name="connsiteX8" fmla="*/ 50379 w 1433270"/>
              <a:gd name="connsiteY8" fmla="*/ 3022293 h 3623267"/>
              <a:gd name="connsiteX9" fmla="*/ 106430 w 1433270"/>
              <a:gd name="connsiteY9" fmla="*/ 2880365 h 3623267"/>
              <a:gd name="connsiteX10" fmla="*/ 208053 w 1433270"/>
              <a:gd name="connsiteY10" fmla="*/ 2720026 h 3623267"/>
              <a:gd name="connsiteX11" fmla="*/ 283934 w 1433270"/>
              <a:gd name="connsiteY11" fmla="*/ 2521490 h 3623267"/>
              <a:gd name="connsiteX12" fmla="*/ 465800 w 1433270"/>
              <a:gd name="connsiteY12" fmla="*/ 2177050 h 3623267"/>
              <a:gd name="connsiteX13" fmla="*/ 642821 w 1433270"/>
              <a:gd name="connsiteY13" fmla="*/ 1824261 h 3623267"/>
              <a:gd name="connsiteX14" fmla="*/ 708307 w 1433270"/>
              <a:gd name="connsiteY14" fmla="*/ 1625507 h 3623267"/>
              <a:gd name="connsiteX15" fmla="*/ 739537 w 1433270"/>
              <a:gd name="connsiteY15" fmla="*/ 1418507 h 3623267"/>
              <a:gd name="connsiteX16" fmla="*/ 731510 w 1433270"/>
              <a:gd name="connsiteY16" fmla="*/ 1150791 h 3623267"/>
              <a:gd name="connsiteX17" fmla="*/ 790438 w 1433270"/>
              <a:gd name="connsiteY17" fmla="*/ 888418 h 3623267"/>
              <a:gd name="connsiteX18" fmla="*/ 1020679 w 1433270"/>
              <a:gd name="connsiteY18" fmla="*/ 528853 h 3623267"/>
              <a:gd name="connsiteX19" fmla="*/ 1268529 w 1433270"/>
              <a:gd name="connsiteY19" fmla="*/ 201933 h 3623267"/>
              <a:gd name="connsiteX20" fmla="*/ 1387305 w 1433270"/>
              <a:gd name="connsiteY20" fmla="*/ 53071 h 362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3270" h="3623267">
                <a:moveTo>
                  <a:pt x="1433269" y="0"/>
                </a:moveTo>
                <a:lnTo>
                  <a:pt x="1433270" y="3623267"/>
                </a:lnTo>
                <a:lnTo>
                  <a:pt x="317860" y="3623267"/>
                </a:lnTo>
                <a:lnTo>
                  <a:pt x="306934" y="3608025"/>
                </a:lnTo>
                <a:cubicBezTo>
                  <a:pt x="273167" y="3580320"/>
                  <a:pt x="220891" y="3571897"/>
                  <a:pt x="213219" y="3552907"/>
                </a:cubicBezTo>
                <a:cubicBezTo>
                  <a:pt x="187749" y="3519020"/>
                  <a:pt x="102046" y="3518303"/>
                  <a:pt x="113697" y="3441437"/>
                </a:cubicBezTo>
                <a:cubicBezTo>
                  <a:pt x="76052" y="3406580"/>
                  <a:pt x="78329" y="3332030"/>
                  <a:pt x="40415" y="3292861"/>
                </a:cubicBezTo>
                <a:cubicBezTo>
                  <a:pt x="-38483" y="3206929"/>
                  <a:pt x="22283" y="3182377"/>
                  <a:pt x="23256" y="3170204"/>
                </a:cubicBezTo>
                <a:cubicBezTo>
                  <a:pt x="2529" y="3115257"/>
                  <a:pt x="33192" y="3038071"/>
                  <a:pt x="50379" y="3022293"/>
                </a:cubicBezTo>
                <a:cubicBezTo>
                  <a:pt x="8220" y="2928880"/>
                  <a:pt x="91287" y="2901210"/>
                  <a:pt x="106430" y="2880365"/>
                </a:cubicBezTo>
                <a:cubicBezTo>
                  <a:pt x="100253" y="2781250"/>
                  <a:pt x="153743" y="2778783"/>
                  <a:pt x="208053" y="2720026"/>
                </a:cubicBezTo>
                <a:cubicBezTo>
                  <a:pt x="219688" y="2712380"/>
                  <a:pt x="263985" y="2617907"/>
                  <a:pt x="283934" y="2521490"/>
                </a:cubicBezTo>
                <a:cubicBezTo>
                  <a:pt x="287619" y="2413975"/>
                  <a:pt x="379701" y="2281050"/>
                  <a:pt x="465800" y="2177050"/>
                </a:cubicBezTo>
                <a:cubicBezTo>
                  <a:pt x="577270" y="2077527"/>
                  <a:pt x="590226" y="1938287"/>
                  <a:pt x="642821" y="1824261"/>
                </a:cubicBezTo>
                <a:cubicBezTo>
                  <a:pt x="712858" y="1767986"/>
                  <a:pt x="731655" y="1778062"/>
                  <a:pt x="708307" y="1625507"/>
                </a:cubicBezTo>
                <a:cubicBezTo>
                  <a:pt x="717259" y="1574768"/>
                  <a:pt x="708067" y="1482762"/>
                  <a:pt x="739537" y="1418507"/>
                </a:cubicBezTo>
                <a:cubicBezTo>
                  <a:pt x="737249" y="1270697"/>
                  <a:pt x="751753" y="1211824"/>
                  <a:pt x="731510" y="1150791"/>
                </a:cubicBezTo>
                <a:cubicBezTo>
                  <a:pt x="737392" y="1092453"/>
                  <a:pt x="663892" y="954273"/>
                  <a:pt x="790438" y="888418"/>
                </a:cubicBezTo>
                <a:cubicBezTo>
                  <a:pt x="833290" y="742988"/>
                  <a:pt x="950410" y="664744"/>
                  <a:pt x="1020679" y="528853"/>
                </a:cubicBezTo>
                <a:cubicBezTo>
                  <a:pt x="1056189" y="460018"/>
                  <a:pt x="1140410" y="325855"/>
                  <a:pt x="1268529" y="201933"/>
                </a:cubicBezTo>
                <a:cubicBezTo>
                  <a:pt x="1299672" y="153271"/>
                  <a:pt x="1341657" y="105016"/>
                  <a:pt x="1387305" y="53071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vert="horz" wrap="square" lIns="0" tIns="0" rIns="0" bIns="180000" rtlCol="0" anchor="b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E5CB8E5-2B79-4CD8-B82A-E734FF6988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9800" y="859672"/>
            <a:ext cx="1442714" cy="191285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l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and Drop Your Map Image Here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83A26DB9-83CC-4B13-A626-99AE984ACC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BF70F-C627-4161-BF03-89021D920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861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A83E0-9E29-498B-A517-74DED29B1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BA34C-81CC-4DE1-8314-7B836DDBD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216A3-5855-4F6A-B25F-AB2FBBF944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55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BF394-563D-4E0A-AB30-6CD7630D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7B8D9-80F7-4DBD-AB9A-1284E26FE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379" y="1485900"/>
            <a:ext cx="11339242" cy="4691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EB74C-6B39-4345-A9ED-69A1B52D6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07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4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39.jpg"/><Relationship Id="rId18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6.jpg"/><Relationship Id="rId12" Type="http://schemas.openxmlformats.org/officeDocument/2006/relationships/image" Target="../media/image39.jpg"/><Relationship Id="rId17" Type="http://schemas.openxmlformats.org/officeDocument/2006/relationships/image" Target="../media/image41.jpg"/><Relationship Id="rId2" Type="http://schemas.openxmlformats.org/officeDocument/2006/relationships/slide" Target="slide15.xml"/><Relationship Id="rId16" Type="http://schemas.openxmlformats.org/officeDocument/2006/relationships/image" Target="../media/image4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g"/><Relationship Id="rId11" Type="http://schemas.openxmlformats.org/officeDocument/2006/relationships/image" Target="../media/image38.png"/><Relationship Id="rId5" Type="http://schemas.openxmlformats.org/officeDocument/2006/relationships/image" Target="../media/image35.jpeg"/><Relationship Id="rId15" Type="http://schemas.openxmlformats.org/officeDocument/2006/relationships/image" Target="../media/image40.jpg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34.jpeg"/><Relationship Id="rId9" Type="http://schemas.openxmlformats.org/officeDocument/2006/relationships/image" Target="../media/image37.jpg"/><Relationship Id="rId1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ssp/DSB/DPD/Training/Course%20Outlines/DPT%20PHASE%20I/FELIX/FELIX/DT_Prohibited%20Association_Part%202_010513.wmv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hyperlink" Target="https://ssp/DSB/DPD/Training/Course%20Outlines/DPT%20PHASE%20I/FELIX/FELIX/DT_Prohibited%20Association_Part%201_010513.wmv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20.jpeg"/><Relationship Id="rId12" Type="http://schemas.microsoft.com/office/2007/relationships/diagramDrawing" Target="../diagrams/drawing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11" Type="http://schemas.openxmlformats.org/officeDocument/2006/relationships/diagramColors" Target="../diagrams/colors5.xml"/><Relationship Id="rId5" Type="http://schemas.openxmlformats.org/officeDocument/2006/relationships/diagramColors" Target="../diagrams/colors4.xml"/><Relationship Id="rId10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4.xml"/><Relationship Id="rId9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2.jpg"/><Relationship Id="rId7" Type="http://schemas.openxmlformats.org/officeDocument/2006/relationships/diagramColors" Target="../diagrams/colors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54EB09-9222-438C-A78A-4BE1049AD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6800"/>
            <a:ext cx="12192000" cy="8991600"/>
          </a:xfrm>
          <a:prstGeom prst="rect">
            <a:avLst/>
          </a:prstGeom>
        </p:spPr>
      </p:pic>
      <p:pic>
        <p:nvPicPr>
          <p:cNvPr id="7" name="Picture 6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FB459D82-C924-47DF-83B8-C08DD0129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1667" l="4778" r="95000">
                        <a14:foregroundMark x1="32222" y1="8111" x2="32222" y2="8111"/>
                        <a14:foregroundMark x1="69444" y1="6889" x2="69444" y2="6889"/>
                        <a14:foregroundMark x1="92000" y1="37222" x2="92000" y2="37222"/>
                        <a14:foregroundMark x1="95333" y1="37444" x2="95333" y2="37444"/>
                        <a14:foregroundMark x1="30444" y1="5111" x2="30444" y2="5111"/>
                        <a14:foregroundMark x1="8333" y1="38000" x2="8333" y2="38000"/>
                        <a14:foregroundMark x1="4778" y1="36889" x2="4778" y2="36889"/>
                        <a14:foregroundMark x1="50000" y1="91667" x2="50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438400"/>
            <a:ext cx="3352800" cy="335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20E700-925D-4F2E-BE7F-E0B13D9C56A0}"/>
              </a:ext>
            </a:extLst>
          </p:cNvPr>
          <p:cNvSpPr txBox="1"/>
          <p:nvPr/>
        </p:nvSpPr>
        <p:spPr>
          <a:xfrm>
            <a:off x="3575710" y="1607403"/>
            <a:ext cx="5448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New Employee Orientation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FDC365-6767-4689-9EFB-AEB56E2B2683}"/>
              </a:ext>
            </a:extLst>
          </p:cNvPr>
          <p:cNvSpPr/>
          <p:nvPr/>
        </p:nvSpPr>
        <p:spPr>
          <a:xfrm>
            <a:off x="4399169" y="5816026"/>
            <a:ext cx="2944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DPD Training Unit</a:t>
            </a:r>
          </a:p>
        </p:txBody>
      </p:sp>
    </p:spTree>
    <p:extLst>
      <p:ext uri="{BB962C8B-B14F-4D97-AF65-F5344CB8AC3E}">
        <p14:creationId xmlns:p14="http://schemas.microsoft.com/office/powerpoint/2010/main" val="2593380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92BC41-5AE1-432E-87C7-12BF9E03D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rgbClr val="55693A">
              <a:alpha val="9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46382EDC-C15C-4848-ACA6-7D342E720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415" y="678877"/>
            <a:ext cx="7212450" cy="6373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Casual Friday/Weekends/C-Shift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C0E1208-0B30-4396-AE7C-AEBFFAEE6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478" y="4713662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F3574C44-7826-44EE-B863-3FAB0083BA9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109" r="1111" b="2"/>
          <a:stretch/>
        </p:blipFill>
        <p:spPr>
          <a:xfrm>
            <a:off x="475488" y="476777"/>
            <a:ext cx="3864383" cy="592065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1F18B00-20AD-42A1-A334-BAAB57614194}"/>
              </a:ext>
            </a:extLst>
          </p:cNvPr>
          <p:cNvSpPr txBox="1"/>
          <p:nvPr/>
        </p:nvSpPr>
        <p:spPr>
          <a:xfrm>
            <a:off x="4695852" y="1316179"/>
            <a:ext cx="6761690" cy="467820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Casual slacks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Capri pants (shorter than mid-calf unacceptable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Sports shirts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Sweatshirts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T-shirts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Skirts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Dresses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Blouses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Sweaters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All clothing must be clean without holes or fraying and not overly distressed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9CD649B-73B6-471A-9A07-2CC98D765226}"/>
              </a:ext>
            </a:extLst>
          </p:cNvPr>
          <p:cNvCxnSpPr/>
          <p:nvPr/>
        </p:nvCxnSpPr>
        <p:spPr>
          <a:xfrm>
            <a:off x="5287478" y="4713662"/>
            <a:ext cx="542091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9">
            <a:extLst>
              <a:ext uri="{FF2B5EF4-FFF2-40B4-BE49-F238E27FC236}">
                <a16:creationId xmlns:a16="http://schemas.microsoft.com/office/drawing/2014/main" id="{A13E7753-7C0B-4D28-A0CF-6E6C76DB9534}"/>
              </a:ext>
            </a:extLst>
          </p:cNvPr>
          <p:cNvSpPr txBox="1">
            <a:spLocks/>
          </p:cNvSpPr>
          <p:nvPr/>
        </p:nvSpPr>
        <p:spPr>
          <a:xfrm>
            <a:off x="5287477" y="5116839"/>
            <a:ext cx="6426387" cy="6373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u="sng" dirty="0">
              <a:solidFill>
                <a:srgbClr val="FFFF00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047A19-4FF9-49BF-B899-D23E8348D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669323">
            <a:off x="4840976" y="4884607"/>
            <a:ext cx="301378" cy="935952"/>
          </a:xfrm>
          <a:custGeom>
            <a:avLst/>
            <a:gdLst>
              <a:gd name="connsiteX0" fmla="*/ 295310 w 625553"/>
              <a:gd name="connsiteY0" fmla="*/ 1162766 h 1456037"/>
              <a:gd name="connsiteX1" fmla="*/ 295310 w 625553"/>
              <a:gd name="connsiteY1" fmla="*/ 1212296 h 1456037"/>
              <a:gd name="connsiteX2" fmla="*/ 189582 w 625553"/>
              <a:gd name="connsiteY2" fmla="*/ 1329453 h 1456037"/>
              <a:gd name="connsiteX3" fmla="*/ 314360 w 625553"/>
              <a:gd name="connsiteY3" fmla="*/ 1397081 h 1456037"/>
              <a:gd name="connsiteX4" fmla="*/ 452473 w 625553"/>
              <a:gd name="connsiteY4" fmla="*/ 1347551 h 1456037"/>
              <a:gd name="connsiteX5" fmla="*/ 330553 w 625553"/>
              <a:gd name="connsiteY5" fmla="*/ 1252301 h 1456037"/>
              <a:gd name="connsiteX6" fmla="*/ 353412 w 625553"/>
              <a:gd name="connsiteY6" fmla="*/ 1198008 h 1456037"/>
              <a:gd name="connsiteX7" fmla="*/ 517243 w 625553"/>
              <a:gd name="connsiteY7" fmla="*/ 1375173 h 1456037"/>
              <a:gd name="connsiteX8" fmla="*/ 294358 w 625553"/>
              <a:gd name="connsiteY8" fmla="*/ 1453278 h 1456037"/>
              <a:gd name="connsiteX9" fmla="*/ 129575 w 625553"/>
              <a:gd name="connsiteY9" fmla="*/ 1310403 h 1456037"/>
              <a:gd name="connsiteX10" fmla="*/ 295310 w 625553"/>
              <a:gd name="connsiteY10" fmla="*/ 1162766 h 1456037"/>
              <a:gd name="connsiteX11" fmla="*/ 223665 w 625553"/>
              <a:gd name="connsiteY11" fmla="*/ 68701 h 1456037"/>
              <a:gd name="connsiteX12" fmla="*/ 125765 w 625553"/>
              <a:gd name="connsiteY12" fmla="*/ 82631 h 1456037"/>
              <a:gd name="connsiteX13" fmla="*/ 46708 w 625553"/>
              <a:gd name="connsiteY13" fmla="*/ 599838 h 1456037"/>
              <a:gd name="connsiteX14" fmla="*/ 83855 w 625553"/>
              <a:gd name="connsiteY14" fmla="*/ 837011 h 1456037"/>
              <a:gd name="connsiteX15" fmla="*/ 261973 w 625553"/>
              <a:gd name="connsiteY15" fmla="*/ 943691 h 1456037"/>
              <a:gd name="connsiteX16" fmla="*/ 546770 w 625553"/>
              <a:gd name="connsiteY16" fmla="*/ 620793 h 1456037"/>
              <a:gd name="connsiteX17" fmla="*/ 484858 w 625553"/>
              <a:gd name="connsiteY17" fmla="*/ 176928 h 1456037"/>
              <a:gd name="connsiteX18" fmla="*/ 223665 w 625553"/>
              <a:gd name="connsiteY18" fmla="*/ 68701 h 1456037"/>
              <a:gd name="connsiteX19" fmla="*/ 218218 w 625553"/>
              <a:gd name="connsiteY19" fmla="*/ 478 h 1456037"/>
              <a:gd name="connsiteX20" fmla="*/ 564868 w 625553"/>
              <a:gd name="connsiteY20" fmla="*/ 182643 h 1456037"/>
              <a:gd name="connsiteX21" fmla="*/ 582965 w 625553"/>
              <a:gd name="connsiteY21" fmla="*/ 714138 h 1456037"/>
              <a:gd name="connsiteX22" fmla="*/ 219110 w 625553"/>
              <a:gd name="connsiteY22" fmla="*/ 1000841 h 1456037"/>
              <a:gd name="connsiteX23" fmla="*/ 1940 w 625553"/>
              <a:gd name="connsiteY23" fmla="*/ 625556 h 1456037"/>
              <a:gd name="connsiteX24" fmla="*/ 88618 w 625553"/>
              <a:gd name="connsiteY24" fmla="*/ 91203 h 1456037"/>
              <a:gd name="connsiteX25" fmla="*/ 80998 w 625553"/>
              <a:gd name="connsiteY25" fmla="*/ 26433 h 1456037"/>
              <a:gd name="connsiteX26" fmla="*/ 218218 w 625553"/>
              <a:gd name="connsiteY26" fmla="*/ 478 h 145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5553" h="1456037">
                <a:moveTo>
                  <a:pt x="295310" y="1162766"/>
                </a:moveTo>
                <a:cubicBezTo>
                  <a:pt x="327695" y="1162766"/>
                  <a:pt x="327695" y="1211343"/>
                  <a:pt x="295310" y="1212296"/>
                </a:cubicBezTo>
                <a:cubicBezTo>
                  <a:pt x="233398" y="1214201"/>
                  <a:pt x="170532" y="1261826"/>
                  <a:pt x="189582" y="1329453"/>
                </a:cubicBezTo>
                <a:cubicBezTo>
                  <a:pt x="204823" y="1381841"/>
                  <a:pt x="267688" y="1393271"/>
                  <a:pt x="314360" y="1397081"/>
                </a:cubicBezTo>
                <a:cubicBezTo>
                  <a:pt x="352460" y="1399938"/>
                  <a:pt x="455330" y="1398986"/>
                  <a:pt x="452473" y="1347551"/>
                </a:cubicBezTo>
                <a:cubicBezTo>
                  <a:pt x="449615" y="1307546"/>
                  <a:pt x="363890" y="1269446"/>
                  <a:pt x="330553" y="1252301"/>
                </a:cubicBezTo>
                <a:cubicBezTo>
                  <a:pt x="301025" y="1237060"/>
                  <a:pt x="322933" y="1184673"/>
                  <a:pt x="353412" y="1198008"/>
                </a:cubicBezTo>
                <a:cubicBezTo>
                  <a:pt x="413420" y="1222773"/>
                  <a:pt x="553437" y="1288496"/>
                  <a:pt x="517243" y="1375173"/>
                </a:cubicBezTo>
                <a:cubicBezTo>
                  <a:pt x="484858" y="1454231"/>
                  <a:pt x="365795" y="1461851"/>
                  <a:pt x="294358" y="1453278"/>
                </a:cubicBezTo>
                <a:cubicBezTo>
                  <a:pt x="213395" y="1443753"/>
                  <a:pt x="129575" y="1402796"/>
                  <a:pt x="129575" y="1310403"/>
                </a:cubicBezTo>
                <a:cubicBezTo>
                  <a:pt x="129575" y="1219916"/>
                  <a:pt x="210538" y="1161813"/>
                  <a:pt x="295310" y="1162766"/>
                </a:cubicBezTo>
                <a:close/>
                <a:moveTo>
                  <a:pt x="223665" y="68701"/>
                </a:moveTo>
                <a:cubicBezTo>
                  <a:pt x="190535" y="70070"/>
                  <a:pt x="157436" y="75011"/>
                  <a:pt x="125765" y="82631"/>
                </a:cubicBezTo>
                <a:cubicBezTo>
                  <a:pt x="62900" y="247413"/>
                  <a:pt x="38135" y="422673"/>
                  <a:pt x="46708" y="599838"/>
                </a:cubicBezTo>
                <a:cubicBezTo>
                  <a:pt x="50518" y="678896"/>
                  <a:pt x="59090" y="761763"/>
                  <a:pt x="83855" y="837011"/>
                </a:cubicBezTo>
                <a:cubicBezTo>
                  <a:pt x="111478" y="921783"/>
                  <a:pt x="173390" y="959883"/>
                  <a:pt x="261973" y="943691"/>
                </a:cubicBezTo>
                <a:cubicBezTo>
                  <a:pt x="419135" y="915116"/>
                  <a:pt x="517243" y="768431"/>
                  <a:pt x="546770" y="620793"/>
                </a:cubicBezTo>
                <a:cubicBezTo>
                  <a:pt x="575345" y="482681"/>
                  <a:pt x="571535" y="295038"/>
                  <a:pt x="484858" y="176928"/>
                </a:cubicBezTo>
                <a:cubicBezTo>
                  <a:pt x="422707" y="92632"/>
                  <a:pt x="323052" y="64593"/>
                  <a:pt x="223665" y="68701"/>
                </a:cubicBezTo>
                <a:close/>
                <a:moveTo>
                  <a:pt x="218218" y="478"/>
                </a:moveTo>
                <a:cubicBezTo>
                  <a:pt x="357878" y="-5773"/>
                  <a:pt x="497002" y="49055"/>
                  <a:pt x="564868" y="182643"/>
                </a:cubicBezTo>
                <a:cubicBezTo>
                  <a:pt x="642973" y="336948"/>
                  <a:pt x="642020" y="554118"/>
                  <a:pt x="582965" y="714138"/>
                </a:cubicBezTo>
                <a:cubicBezTo>
                  <a:pt x="527720" y="866538"/>
                  <a:pt x="390560" y="1004651"/>
                  <a:pt x="219110" y="1000841"/>
                </a:cubicBezTo>
                <a:cubicBezTo>
                  <a:pt x="29563" y="996078"/>
                  <a:pt x="10513" y="771288"/>
                  <a:pt x="1940" y="625556"/>
                </a:cubicBezTo>
                <a:cubicBezTo>
                  <a:pt x="-8537" y="443628"/>
                  <a:pt x="23848" y="260748"/>
                  <a:pt x="88618" y="91203"/>
                </a:cubicBezTo>
                <a:cubicBezTo>
                  <a:pt x="54328" y="92156"/>
                  <a:pt x="43850" y="38816"/>
                  <a:pt x="80998" y="26433"/>
                </a:cubicBezTo>
                <a:cubicBezTo>
                  <a:pt x="125051" y="11431"/>
                  <a:pt x="171664" y="2561"/>
                  <a:pt x="218218" y="47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CF992A-9A6D-419C-AD85-B8A189B55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356642" flipH="1">
            <a:off x="1834989" y="531948"/>
            <a:ext cx="1573882" cy="2093996"/>
            <a:chOff x="8169049" y="1873993"/>
            <a:chExt cx="1525293" cy="204791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56DE660-1807-4288-815C-DAE418557F6B}"/>
                </a:ext>
              </a:extLst>
            </p:cNvPr>
            <p:cNvGrpSpPr/>
            <p:nvPr/>
          </p:nvGrpSpPr>
          <p:grpSpPr>
            <a:xfrm>
              <a:off x="8169049" y="2326480"/>
              <a:ext cx="1525293" cy="1595430"/>
              <a:chOff x="8169049" y="1939299"/>
              <a:chExt cx="1525293" cy="159543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4294A35-D788-4D0B-ACC0-DB395C5C6518}"/>
                  </a:ext>
                </a:extLst>
              </p:cNvPr>
              <p:cNvSpPr/>
              <p:nvPr/>
            </p:nvSpPr>
            <p:spPr>
              <a:xfrm>
                <a:off x="8274372" y="2972375"/>
                <a:ext cx="85725" cy="76200"/>
              </a:xfrm>
              <a:custGeom>
                <a:avLst/>
                <a:gdLst>
                  <a:gd name="connsiteX0" fmla="*/ 46226 w 85725"/>
                  <a:gd name="connsiteY0" fmla="*/ 1582 h 76200"/>
                  <a:gd name="connsiteX1" fmla="*/ 27176 w 85725"/>
                  <a:gd name="connsiteY1" fmla="*/ 8250 h 76200"/>
                  <a:gd name="connsiteX2" fmla="*/ 5269 w 85725"/>
                  <a:gd name="connsiteY2" fmla="*/ 25395 h 76200"/>
                  <a:gd name="connsiteX3" fmla="*/ 3364 w 85725"/>
                  <a:gd name="connsiteY3" fmla="*/ 58732 h 76200"/>
                  <a:gd name="connsiteX4" fmla="*/ 56704 w 85725"/>
                  <a:gd name="connsiteY4" fmla="*/ 76830 h 76200"/>
                  <a:gd name="connsiteX5" fmla="*/ 73849 w 85725"/>
                  <a:gd name="connsiteY5" fmla="*/ 65400 h 76200"/>
                  <a:gd name="connsiteX6" fmla="*/ 90041 w 85725"/>
                  <a:gd name="connsiteY6" fmla="*/ 44445 h 76200"/>
                  <a:gd name="connsiteX7" fmla="*/ 88136 w 85725"/>
                  <a:gd name="connsiteY7" fmla="*/ 21585 h 76200"/>
                  <a:gd name="connsiteX8" fmla="*/ 46226 w 85725"/>
                  <a:gd name="connsiteY8" fmla="*/ 1582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725" h="76200">
                    <a:moveTo>
                      <a:pt x="46226" y="1582"/>
                    </a:moveTo>
                    <a:cubicBezTo>
                      <a:pt x="39559" y="3487"/>
                      <a:pt x="33844" y="6345"/>
                      <a:pt x="27176" y="8250"/>
                    </a:cubicBezTo>
                    <a:cubicBezTo>
                      <a:pt x="17651" y="12060"/>
                      <a:pt x="10031" y="16822"/>
                      <a:pt x="5269" y="25395"/>
                    </a:cubicBezTo>
                    <a:cubicBezTo>
                      <a:pt x="-1399" y="34920"/>
                      <a:pt x="-1399" y="48255"/>
                      <a:pt x="3364" y="58732"/>
                    </a:cubicBezTo>
                    <a:cubicBezTo>
                      <a:pt x="11936" y="78735"/>
                      <a:pt x="36701" y="88260"/>
                      <a:pt x="56704" y="76830"/>
                    </a:cubicBezTo>
                    <a:cubicBezTo>
                      <a:pt x="62419" y="73020"/>
                      <a:pt x="68134" y="69210"/>
                      <a:pt x="73849" y="65400"/>
                    </a:cubicBezTo>
                    <a:cubicBezTo>
                      <a:pt x="81469" y="59685"/>
                      <a:pt x="88136" y="53970"/>
                      <a:pt x="90041" y="44445"/>
                    </a:cubicBezTo>
                    <a:cubicBezTo>
                      <a:pt x="91946" y="36825"/>
                      <a:pt x="90994" y="29205"/>
                      <a:pt x="88136" y="21585"/>
                    </a:cubicBezTo>
                    <a:cubicBezTo>
                      <a:pt x="80516" y="6345"/>
                      <a:pt x="62419" y="-4133"/>
                      <a:pt x="46226" y="158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290C013-F6A9-453B-8332-7CF652F141A2}"/>
                  </a:ext>
                </a:extLst>
              </p:cNvPr>
              <p:cNvSpPr/>
              <p:nvPr/>
            </p:nvSpPr>
            <p:spPr>
              <a:xfrm>
                <a:off x="8883508" y="2707258"/>
                <a:ext cx="57150" cy="57150"/>
              </a:xfrm>
              <a:custGeom>
                <a:avLst/>
                <a:gdLst>
                  <a:gd name="connsiteX0" fmla="*/ 30498 w 57150"/>
                  <a:gd name="connsiteY0" fmla="*/ 0 h 57150"/>
                  <a:gd name="connsiteX1" fmla="*/ 20021 w 57150"/>
                  <a:gd name="connsiteY1" fmla="*/ 952 h 57150"/>
                  <a:gd name="connsiteX2" fmla="*/ 971 w 57150"/>
                  <a:gd name="connsiteY2" fmla="*/ 36195 h 57150"/>
                  <a:gd name="connsiteX3" fmla="*/ 38118 w 57150"/>
                  <a:gd name="connsiteY3" fmla="*/ 57150 h 57150"/>
                  <a:gd name="connsiteX4" fmla="*/ 51453 w 57150"/>
                  <a:gd name="connsiteY4" fmla="*/ 8572 h 57150"/>
                  <a:gd name="connsiteX5" fmla="*/ 30498 w 57150"/>
                  <a:gd name="connsiteY5" fmla="*/ 0 h 57150"/>
                  <a:gd name="connsiteX6" fmla="*/ 51453 w 57150"/>
                  <a:gd name="connsiteY6" fmla="*/ 20002 h 57150"/>
                  <a:gd name="connsiteX7" fmla="*/ 51453 w 57150"/>
                  <a:gd name="connsiteY7" fmla="*/ 20002 h 57150"/>
                  <a:gd name="connsiteX8" fmla="*/ 51453 w 57150"/>
                  <a:gd name="connsiteY8" fmla="*/ 20002 h 57150"/>
                  <a:gd name="connsiteX9" fmla="*/ 51453 w 57150"/>
                  <a:gd name="connsiteY9" fmla="*/ 20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" h="57150">
                    <a:moveTo>
                      <a:pt x="30498" y="0"/>
                    </a:moveTo>
                    <a:cubicBezTo>
                      <a:pt x="27641" y="0"/>
                      <a:pt x="23831" y="0"/>
                      <a:pt x="20021" y="952"/>
                    </a:cubicBezTo>
                    <a:cubicBezTo>
                      <a:pt x="4781" y="5715"/>
                      <a:pt x="-2839" y="20955"/>
                      <a:pt x="971" y="36195"/>
                    </a:cubicBezTo>
                    <a:cubicBezTo>
                      <a:pt x="4781" y="52388"/>
                      <a:pt x="22878" y="60960"/>
                      <a:pt x="38118" y="57150"/>
                    </a:cubicBezTo>
                    <a:cubicBezTo>
                      <a:pt x="60026" y="52388"/>
                      <a:pt x="65741" y="23813"/>
                      <a:pt x="51453" y="8572"/>
                    </a:cubicBezTo>
                    <a:cubicBezTo>
                      <a:pt x="45738" y="2857"/>
                      <a:pt x="38118" y="0"/>
                      <a:pt x="30498" y="0"/>
                    </a:cubicBezTo>
                    <a:close/>
                    <a:moveTo>
                      <a:pt x="51453" y="20002"/>
                    </a:moveTo>
                    <a:cubicBezTo>
                      <a:pt x="51453" y="19050"/>
                      <a:pt x="51453" y="19050"/>
                      <a:pt x="51453" y="20002"/>
                    </a:cubicBezTo>
                    <a:cubicBezTo>
                      <a:pt x="51453" y="19050"/>
                      <a:pt x="51453" y="19050"/>
                      <a:pt x="51453" y="20002"/>
                    </a:cubicBezTo>
                    <a:cubicBezTo>
                      <a:pt x="51453" y="19050"/>
                      <a:pt x="51453" y="20002"/>
                      <a:pt x="51453" y="2000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ED6A0F8-63CC-4D01-B4E1-0CDC10AABCED}"/>
                  </a:ext>
                </a:extLst>
              </p:cNvPr>
              <p:cNvSpPr/>
              <p:nvPr/>
            </p:nvSpPr>
            <p:spPr>
              <a:xfrm>
                <a:off x="8742045" y="3151062"/>
                <a:ext cx="57150" cy="57150"/>
              </a:xfrm>
              <a:custGeom>
                <a:avLst/>
                <a:gdLst>
                  <a:gd name="connsiteX0" fmla="*/ 59566 w 57150"/>
                  <a:gd name="connsiteY0" fmla="*/ 21968 h 57150"/>
                  <a:gd name="connsiteX1" fmla="*/ 30991 w 57150"/>
                  <a:gd name="connsiteY1" fmla="*/ 60 h 57150"/>
                  <a:gd name="connsiteX2" fmla="*/ 2416 w 57150"/>
                  <a:gd name="connsiteY2" fmla="*/ 21968 h 57150"/>
                  <a:gd name="connsiteX3" fmla="*/ 1464 w 57150"/>
                  <a:gd name="connsiteY3" fmla="*/ 25778 h 57150"/>
                  <a:gd name="connsiteX4" fmla="*/ 31944 w 57150"/>
                  <a:gd name="connsiteY4" fmla="*/ 65783 h 57150"/>
                  <a:gd name="connsiteX5" fmla="*/ 62424 w 57150"/>
                  <a:gd name="connsiteY5" fmla="*/ 25778 h 57150"/>
                  <a:gd name="connsiteX6" fmla="*/ 59566 w 57150"/>
                  <a:gd name="connsiteY6" fmla="*/ 2196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57150">
                    <a:moveTo>
                      <a:pt x="59566" y="21968"/>
                    </a:moveTo>
                    <a:cubicBezTo>
                      <a:pt x="55756" y="9585"/>
                      <a:pt x="44326" y="-892"/>
                      <a:pt x="30991" y="60"/>
                    </a:cubicBezTo>
                    <a:cubicBezTo>
                      <a:pt x="17656" y="1013"/>
                      <a:pt x="6226" y="8633"/>
                      <a:pt x="2416" y="21968"/>
                    </a:cubicBezTo>
                    <a:cubicBezTo>
                      <a:pt x="2416" y="22920"/>
                      <a:pt x="1464" y="24825"/>
                      <a:pt x="1464" y="25778"/>
                    </a:cubicBezTo>
                    <a:cubicBezTo>
                      <a:pt x="-5204" y="45780"/>
                      <a:pt x="11941" y="65783"/>
                      <a:pt x="31944" y="65783"/>
                    </a:cubicBezTo>
                    <a:cubicBezTo>
                      <a:pt x="51946" y="65783"/>
                      <a:pt x="68139" y="45780"/>
                      <a:pt x="62424" y="25778"/>
                    </a:cubicBezTo>
                    <a:cubicBezTo>
                      <a:pt x="60519" y="24825"/>
                      <a:pt x="60519" y="22920"/>
                      <a:pt x="59566" y="2196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35C57B2-34D5-46B3-9D57-B03C8A25EAC9}"/>
                  </a:ext>
                </a:extLst>
              </p:cNvPr>
              <p:cNvSpPr/>
              <p:nvPr/>
            </p:nvSpPr>
            <p:spPr>
              <a:xfrm>
                <a:off x="9103289" y="2271251"/>
                <a:ext cx="47625" cy="47625"/>
              </a:xfrm>
              <a:custGeom>
                <a:avLst/>
                <a:gdLst>
                  <a:gd name="connsiteX0" fmla="*/ 24077 w 47625"/>
                  <a:gd name="connsiteY0" fmla="*/ 55959 h 47625"/>
                  <a:gd name="connsiteX1" fmla="*/ 52652 w 47625"/>
                  <a:gd name="connsiteY1" fmla="*/ 41672 h 47625"/>
                  <a:gd name="connsiteX2" fmla="*/ 55509 w 47625"/>
                  <a:gd name="connsiteY2" fmla="*/ 20717 h 47625"/>
                  <a:gd name="connsiteX3" fmla="*/ 43127 w 47625"/>
                  <a:gd name="connsiteY3" fmla="*/ 4524 h 47625"/>
                  <a:gd name="connsiteX4" fmla="*/ 33602 w 47625"/>
                  <a:gd name="connsiteY4" fmla="*/ 714 h 47625"/>
                  <a:gd name="connsiteX5" fmla="*/ 20267 w 47625"/>
                  <a:gd name="connsiteY5" fmla="*/ 714 h 47625"/>
                  <a:gd name="connsiteX6" fmla="*/ 264 w 47625"/>
                  <a:gd name="connsiteY6" fmla="*/ 31194 h 47625"/>
                  <a:gd name="connsiteX7" fmla="*/ 24077 w 47625"/>
                  <a:gd name="connsiteY7" fmla="*/ 5595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24077" y="55959"/>
                    </a:moveTo>
                    <a:cubicBezTo>
                      <a:pt x="35507" y="57864"/>
                      <a:pt x="46937" y="52149"/>
                      <a:pt x="52652" y="41672"/>
                    </a:cubicBezTo>
                    <a:cubicBezTo>
                      <a:pt x="56462" y="35004"/>
                      <a:pt x="57414" y="28337"/>
                      <a:pt x="55509" y="20717"/>
                    </a:cubicBezTo>
                    <a:cubicBezTo>
                      <a:pt x="53604" y="13097"/>
                      <a:pt x="48842" y="8334"/>
                      <a:pt x="43127" y="4524"/>
                    </a:cubicBezTo>
                    <a:cubicBezTo>
                      <a:pt x="40269" y="2619"/>
                      <a:pt x="36459" y="1667"/>
                      <a:pt x="33602" y="714"/>
                    </a:cubicBezTo>
                    <a:cubicBezTo>
                      <a:pt x="28839" y="-238"/>
                      <a:pt x="25029" y="-238"/>
                      <a:pt x="20267" y="714"/>
                    </a:cubicBezTo>
                    <a:cubicBezTo>
                      <a:pt x="6932" y="4524"/>
                      <a:pt x="-1641" y="16907"/>
                      <a:pt x="264" y="31194"/>
                    </a:cubicBezTo>
                    <a:cubicBezTo>
                      <a:pt x="1217" y="44529"/>
                      <a:pt x="11694" y="55007"/>
                      <a:pt x="24077" y="5595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AC0D4C0-3DCB-4F7D-9D8E-BA03DD046565}"/>
                  </a:ext>
                </a:extLst>
              </p:cNvPr>
              <p:cNvSpPr/>
              <p:nvPr/>
            </p:nvSpPr>
            <p:spPr>
              <a:xfrm>
                <a:off x="8169049" y="2491236"/>
                <a:ext cx="57150" cy="66675"/>
              </a:xfrm>
              <a:custGeom>
                <a:avLst/>
                <a:gdLst>
                  <a:gd name="connsiteX0" fmla="*/ 46774 w 57150"/>
                  <a:gd name="connsiteY0" fmla="*/ 8377 h 66675"/>
                  <a:gd name="connsiteX1" fmla="*/ 45822 w 57150"/>
                  <a:gd name="connsiteY1" fmla="*/ 7424 h 66675"/>
                  <a:gd name="connsiteX2" fmla="*/ 18199 w 57150"/>
                  <a:gd name="connsiteY2" fmla="*/ 1709 h 66675"/>
                  <a:gd name="connsiteX3" fmla="*/ 102 w 57150"/>
                  <a:gd name="connsiteY3" fmla="*/ 35046 h 66675"/>
                  <a:gd name="connsiteX4" fmla="*/ 18199 w 57150"/>
                  <a:gd name="connsiteY4" fmla="*/ 68384 h 66675"/>
                  <a:gd name="connsiteX5" fmla="*/ 45822 w 57150"/>
                  <a:gd name="connsiteY5" fmla="*/ 62669 h 66675"/>
                  <a:gd name="connsiteX6" fmla="*/ 46774 w 57150"/>
                  <a:gd name="connsiteY6" fmla="*/ 61716 h 66675"/>
                  <a:gd name="connsiteX7" fmla="*/ 46774 w 57150"/>
                  <a:gd name="connsiteY7" fmla="*/ 837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66675">
                    <a:moveTo>
                      <a:pt x="46774" y="8377"/>
                    </a:moveTo>
                    <a:cubicBezTo>
                      <a:pt x="46774" y="8377"/>
                      <a:pt x="45822" y="7424"/>
                      <a:pt x="45822" y="7424"/>
                    </a:cubicBezTo>
                    <a:cubicBezTo>
                      <a:pt x="35344" y="-1148"/>
                      <a:pt x="25819" y="-1148"/>
                      <a:pt x="18199" y="1709"/>
                    </a:cubicBezTo>
                    <a:cubicBezTo>
                      <a:pt x="4864" y="4566"/>
                      <a:pt x="-851" y="19807"/>
                      <a:pt x="102" y="35046"/>
                    </a:cubicBezTo>
                    <a:cubicBezTo>
                      <a:pt x="-851" y="50287"/>
                      <a:pt x="4864" y="64574"/>
                      <a:pt x="18199" y="68384"/>
                    </a:cubicBezTo>
                    <a:cubicBezTo>
                      <a:pt x="25819" y="72194"/>
                      <a:pt x="35344" y="71241"/>
                      <a:pt x="45822" y="62669"/>
                    </a:cubicBezTo>
                    <a:cubicBezTo>
                      <a:pt x="45822" y="62669"/>
                      <a:pt x="46774" y="61716"/>
                      <a:pt x="46774" y="61716"/>
                    </a:cubicBezTo>
                    <a:cubicBezTo>
                      <a:pt x="67729" y="50287"/>
                      <a:pt x="67729" y="21712"/>
                      <a:pt x="46774" y="837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9CD5459-1454-4CEC-9C63-EF290E65A148}"/>
                  </a:ext>
                </a:extLst>
              </p:cNvPr>
              <p:cNvSpPr/>
              <p:nvPr/>
            </p:nvSpPr>
            <p:spPr>
              <a:xfrm>
                <a:off x="8360097" y="2122472"/>
                <a:ext cx="76200" cy="76200"/>
              </a:xfrm>
              <a:custGeom>
                <a:avLst/>
                <a:gdLst>
                  <a:gd name="connsiteX0" fmla="*/ 80010 w 76200"/>
                  <a:gd name="connsiteY0" fmla="*/ 30341 h 76200"/>
                  <a:gd name="connsiteX1" fmla="*/ 60960 w 76200"/>
                  <a:gd name="connsiteY1" fmla="*/ 5576 h 76200"/>
                  <a:gd name="connsiteX2" fmla="*/ 29528 w 76200"/>
                  <a:gd name="connsiteY2" fmla="*/ 1766 h 76200"/>
                  <a:gd name="connsiteX3" fmla="*/ 20003 w 76200"/>
                  <a:gd name="connsiteY3" fmla="*/ 5576 h 76200"/>
                  <a:gd name="connsiteX4" fmla="*/ 5715 w 76200"/>
                  <a:gd name="connsiteY4" fmla="*/ 19863 h 76200"/>
                  <a:gd name="connsiteX5" fmla="*/ 5715 w 76200"/>
                  <a:gd name="connsiteY5" fmla="*/ 20816 h 76200"/>
                  <a:gd name="connsiteX6" fmla="*/ 5715 w 76200"/>
                  <a:gd name="connsiteY6" fmla="*/ 61773 h 76200"/>
                  <a:gd name="connsiteX7" fmla="*/ 5715 w 76200"/>
                  <a:gd name="connsiteY7" fmla="*/ 61773 h 76200"/>
                  <a:gd name="connsiteX8" fmla="*/ 24765 w 76200"/>
                  <a:gd name="connsiteY8" fmla="*/ 77966 h 76200"/>
                  <a:gd name="connsiteX9" fmla="*/ 51435 w 76200"/>
                  <a:gd name="connsiteY9" fmla="*/ 79871 h 76200"/>
                  <a:gd name="connsiteX10" fmla="*/ 65723 w 76200"/>
                  <a:gd name="connsiteY10" fmla="*/ 72251 h 76200"/>
                  <a:gd name="connsiteX11" fmla="*/ 76200 w 76200"/>
                  <a:gd name="connsiteY11" fmla="*/ 59868 h 76200"/>
                  <a:gd name="connsiteX12" fmla="*/ 80010 w 76200"/>
                  <a:gd name="connsiteY12" fmla="*/ 30341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200" h="76200">
                    <a:moveTo>
                      <a:pt x="80010" y="30341"/>
                    </a:moveTo>
                    <a:cubicBezTo>
                      <a:pt x="77153" y="20816"/>
                      <a:pt x="70485" y="10338"/>
                      <a:pt x="60960" y="5576"/>
                    </a:cubicBezTo>
                    <a:cubicBezTo>
                      <a:pt x="51435" y="813"/>
                      <a:pt x="40005" y="-2044"/>
                      <a:pt x="29528" y="1766"/>
                    </a:cubicBezTo>
                    <a:cubicBezTo>
                      <a:pt x="26670" y="2718"/>
                      <a:pt x="22860" y="4623"/>
                      <a:pt x="20003" y="5576"/>
                    </a:cubicBezTo>
                    <a:cubicBezTo>
                      <a:pt x="14288" y="9386"/>
                      <a:pt x="8573" y="14148"/>
                      <a:pt x="5715" y="19863"/>
                    </a:cubicBezTo>
                    <a:cubicBezTo>
                      <a:pt x="5715" y="19863"/>
                      <a:pt x="5715" y="19863"/>
                      <a:pt x="5715" y="20816"/>
                    </a:cubicBezTo>
                    <a:cubicBezTo>
                      <a:pt x="-1905" y="31293"/>
                      <a:pt x="-1905" y="51296"/>
                      <a:pt x="5715" y="61773"/>
                    </a:cubicBezTo>
                    <a:cubicBezTo>
                      <a:pt x="5715" y="61773"/>
                      <a:pt x="5715" y="61773"/>
                      <a:pt x="5715" y="61773"/>
                    </a:cubicBezTo>
                    <a:cubicBezTo>
                      <a:pt x="11430" y="69393"/>
                      <a:pt x="16193" y="75108"/>
                      <a:pt x="24765" y="77966"/>
                    </a:cubicBezTo>
                    <a:cubicBezTo>
                      <a:pt x="32385" y="80823"/>
                      <a:pt x="42863" y="82728"/>
                      <a:pt x="51435" y="79871"/>
                    </a:cubicBezTo>
                    <a:cubicBezTo>
                      <a:pt x="59055" y="77013"/>
                      <a:pt x="60007" y="76061"/>
                      <a:pt x="65723" y="72251"/>
                    </a:cubicBezTo>
                    <a:cubicBezTo>
                      <a:pt x="70485" y="68441"/>
                      <a:pt x="73343" y="64631"/>
                      <a:pt x="76200" y="59868"/>
                    </a:cubicBezTo>
                    <a:cubicBezTo>
                      <a:pt x="80963" y="52248"/>
                      <a:pt x="82868" y="39866"/>
                      <a:pt x="80010" y="3034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499D8-3CD3-4F62-BD30-805F0C8B6014}"/>
                  </a:ext>
                </a:extLst>
              </p:cNvPr>
              <p:cNvSpPr/>
              <p:nvPr/>
            </p:nvSpPr>
            <p:spPr>
              <a:xfrm>
                <a:off x="9451144" y="2338327"/>
                <a:ext cx="47625" cy="47625"/>
              </a:xfrm>
              <a:custGeom>
                <a:avLst/>
                <a:gdLst>
                  <a:gd name="connsiteX0" fmla="*/ 20075 w 47625"/>
                  <a:gd name="connsiteY0" fmla="*/ 313 h 47625"/>
                  <a:gd name="connsiteX1" fmla="*/ 17217 w 47625"/>
                  <a:gd name="connsiteY1" fmla="*/ 1265 h 47625"/>
                  <a:gd name="connsiteX2" fmla="*/ 73 w 47625"/>
                  <a:gd name="connsiteY2" fmla="*/ 24125 h 47625"/>
                  <a:gd name="connsiteX3" fmla="*/ 17217 w 47625"/>
                  <a:gd name="connsiteY3" fmla="*/ 46985 h 47625"/>
                  <a:gd name="connsiteX4" fmla="*/ 20075 w 47625"/>
                  <a:gd name="connsiteY4" fmla="*/ 47938 h 47625"/>
                  <a:gd name="connsiteX5" fmla="*/ 43887 w 47625"/>
                  <a:gd name="connsiteY5" fmla="*/ 41270 h 47625"/>
                  <a:gd name="connsiteX6" fmla="*/ 50555 w 47625"/>
                  <a:gd name="connsiteY6" fmla="*/ 24125 h 47625"/>
                  <a:gd name="connsiteX7" fmla="*/ 43887 w 47625"/>
                  <a:gd name="connsiteY7" fmla="*/ 6980 h 47625"/>
                  <a:gd name="connsiteX8" fmla="*/ 20075 w 47625"/>
                  <a:gd name="connsiteY8" fmla="*/ 31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47625">
                    <a:moveTo>
                      <a:pt x="20075" y="313"/>
                    </a:moveTo>
                    <a:cubicBezTo>
                      <a:pt x="19123" y="313"/>
                      <a:pt x="18170" y="313"/>
                      <a:pt x="17217" y="1265"/>
                    </a:cubicBezTo>
                    <a:cubicBezTo>
                      <a:pt x="7692" y="3170"/>
                      <a:pt x="-880" y="14600"/>
                      <a:pt x="73" y="24125"/>
                    </a:cubicBezTo>
                    <a:cubicBezTo>
                      <a:pt x="73" y="33650"/>
                      <a:pt x="6740" y="45080"/>
                      <a:pt x="17217" y="46985"/>
                    </a:cubicBezTo>
                    <a:cubicBezTo>
                      <a:pt x="18170" y="46985"/>
                      <a:pt x="19123" y="46985"/>
                      <a:pt x="20075" y="47938"/>
                    </a:cubicBezTo>
                    <a:cubicBezTo>
                      <a:pt x="28648" y="49843"/>
                      <a:pt x="37220" y="48890"/>
                      <a:pt x="43887" y="41270"/>
                    </a:cubicBezTo>
                    <a:cubicBezTo>
                      <a:pt x="48650" y="36508"/>
                      <a:pt x="50555" y="30793"/>
                      <a:pt x="50555" y="24125"/>
                    </a:cubicBezTo>
                    <a:cubicBezTo>
                      <a:pt x="50555" y="17458"/>
                      <a:pt x="47698" y="11743"/>
                      <a:pt x="43887" y="6980"/>
                    </a:cubicBezTo>
                    <a:cubicBezTo>
                      <a:pt x="37220" y="313"/>
                      <a:pt x="28648" y="-640"/>
                      <a:pt x="20075" y="31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8EE8E83-FD82-4DB2-9DD0-2A0E3D2E16C5}"/>
                  </a:ext>
                </a:extLst>
              </p:cNvPr>
              <p:cNvSpPr/>
              <p:nvPr/>
            </p:nvSpPr>
            <p:spPr>
              <a:xfrm>
                <a:off x="8979132" y="3449004"/>
                <a:ext cx="85725" cy="85725"/>
              </a:xfrm>
              <a:custGeom>
                <a:avLst/>
                <a:gdLst>
                  <a:gd name="connsiteX0" fmla="*/ 22504 w 85725"/>
                  <a:gd name="connsiteY0" fmla="*/ 5966 h 85725"/>
                  <a:gd name="connsiteX1" fmla="*/ 6312 w 85725"/>
                  <a:gd name="connsiteY1" fmla="*/ 22158 h 85725"/>
                  <a:gd name="connsiteX2" fmla="*/ 597 w 85725"/>
                  <a:gd name="connsiteY2" fmla="*/ 51686 h 85725"/>
                  <a:gd name="connsiteX3" fmla="*/ 597 w 85725"/>
                  <a:gd name="connsiteY3" fmla="*/ 53591 h 85725"/>
                  <a:gd name="connsiteX4" fmla="*/ 597 w 85725"/>
                  <a:gd name="connsiteY4" fmla="*/ 54543 h 85725"/>
                  <a:gd name="connsiteX5" fmla="*/ 1549 w 85725"/>
                  <a:gd name="connsiteY5" fmla="*/ 59306 h 85725"/>
                  <a:gd name="connsiteX6" fmla="*/ 12979 w 85725"/>
                  <a:gd name="connsiteY6" fmla="*/ 79308 h 85725"/>
                  <a:gd name="connsiteX7" fmla="*/ 46317 w 85725"/>
                  <a:gd name="connsiteY7" fmla="*/ 92643 h 85725"/>
                  <a:gd name="connsiteX8" fmla="*/ 88227 w 85725"/>
                  <a:gd name="connsiteY8" fmla="*/ 64068 h 85725"/>
                  <a:gd name="connsiteX9" fmla="*/ 78702 w 85725"/>
                  <a:gd name="connsiteY9" fmla="*/ 13586 h 85725"/>
                  <a:gd name="connsiteX10" fmla="*/ 22504 w 85725"/>
                  <a:gd name="connsiteY10" fmla="*/ 5966 h 85725"/>
                  <a:gd name="connsiteX11" fmla="*/ 11074 w 85725"/>
                  <a:gd name="connsiteY11" fmla="*/ 18348 h 85725"/>
                  <a:gd name="connsiteX12" fmla="*/ 12027 w 85725"/>
                  <a:gd name="connsiteY12" fmla="*/ 17396 h 85725"/>
                  <a:gd name="connsiteX13" fmla="*/ 12979 w 85725"/>
                  <a:gd name="connsiteY13" fmla="*/ 16443 h 85725"/>
                  <a:gd name="connsiteX14" fmla="*/ 11074 w 85725"/>
                  <a:gd name="connsiteY14" fmla="*/ 1834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725" h="85725">
                    <a:moveTo>
                      <a:pt x="22504" y="5966"/>
                    </a:moveTo>
                    <a:cubicBezTo>
                      <a:pt x="15837" y="10728"/>
                      <a:pt x="10122" y="15491"/>
                      <a:pt x="6312" y="22158"/>
                    </a:cubicBezTo>
                    <a:cubicBezTo>
                      <a:pt x="1549" y="29778"/>
                      <a:pt x="-1308" y="41208"/>
                      <a:pt x="597" y="51686"/>
                    </a:cubicBezTo>
                    <a:cubicBezTo>
                      <a:pt x="597" y="52638"/>
                      <a:pt x="597" y="53591"/>
                      <a:pt x="597" y="53591"/>
                    </a:cubicBezTo>
                    <a:cubicBezTo>
                      <a:pt x="597" y="53591"/>
                      <a:pt x="597" y="53591"/>
                      <a:pt x="597" y="54543"/>
                    </a:cubicBezTo>
                    <a:cubicBezTo>
                      <a:pt x="597" y="56448"/>
                      <a:pt x="1549" y="57401"/>
                      <a:pt x="1549" y="59306"/>
                    </a:cubicBezTo>
                    <a:cubicBezTo>
                      <a:pt x="3454" y="66926"/>
                      <a:pt x="7264" y="73593"/>
                      <a:pt x="12979" y="79308"/>
                    </a:cubicBezTo>
                    <a:cubicBezTo>
                      <a:pt x="21552" y="87881"/>
                      <a:pt x="33934" y="93596"/>
                      <a:pt x="46317" y="92643"/>
                    </a:cubicBezTo>
                    <a:cubicBezTo>
                      <a:pt x="65367" y="91691"/>
                      <a:pt x="81559" y="81213"/>
                      <a:pt x="88227" y="64068"/>
                    </a:cubicBezTo>
                    <a:cubicBezTo>
                      <a:pt x="95847" y="46923"/>
                      <a:pt x="91084" y="27873"/>
                      <a:pt x="78702" y="13586"/>
                    </a:cubicBezTo>
                    <a:cubicBezTo>
                      <a:pt x="65367" y="-702"/>
                      <a:pt x="38697" y="-4512"/>
                      <a:pt x="22504" y="5966"/>
                    </a:cubicBezTo>
                    <a:close/>
                    <a:moveTo>
                      <a:pt x="11074" y="18348"/>
                    </a:moveTo>
                    <a:cubicBezTo>
                      <a:pt x="11074" y="18348"/>
                      <a:pt x="12027" y="17396"/>
                      <a:pt x="12027" y="17396"/>
                    </a:cubicBezTo>
                    <a:cubicBezTo>
                      <a:pt x="12027" y="17396"/>
                      <a:pt x="12979" y="17396"/>
                      <a:pt x="12979" y="16443"/>
                    </a:cubicBezTo>
                    <a:cubicBezTo>
                      <a:pt x="12979" y="16443"/>
                      <a:pt x="12027" y="17396"/>
                      <a:pt x="11074" y="1834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3F679E8-6377-43BD-B07E-AC6BA71C5408}"/>
                  </a:ext>
                </a:extLst>
              </p:cNvPr>
              <p:cNvSpPr/>
              <p:nvPr/>
            </p:nvSpPr>
            <p:spPr>
              <a:xfrm>
                <a:off x="9152051" y="1939299"/>
                <a:ext cx="66675" cy="66675"/>
              </a:xfrm>
              <a:custGeom>
                <a:avLst/>
                <a:gdLst>
                  <a:gd name="connsiteX0" fmla="*/ 65803 w 66675"/>
                  <a:gd name="connsiteY0" fmla="*/ 9769 h 66675"/>
                  <a:gd name="connsiteX1" fmla="*/ 24845 w 66675"/>
                  <a:gd name="connsiteY1" fmla="*/ 4054 h 66675"/>
                  <a:gd name="connsiteX2" fmla="*/ 17225 w 66675"/>
                  <a:gd name="connsiteY2" fmla="*/ 8816 h 66675"/>
                  <a:gd name="connsiteX3" fmla="*/ 80 w 66675"/>
                  <a:gd name="connsiteY3" fmla="*/ 39296 h 66675"/>
                  <a:gd name="connsiteX4" fmla="*/ 10558 w 66675"/>
                  <a:gd name="connsiteY4" fmla="*/ 64061 h 66675"/>
                  <a:gd name="connsiteX5" fmla="*/ 35323 w 66675"/>
                  <a:gd name="connsiteY5" fmla="*/ 74539 h 66675"/>
                  <a:gd name="connsiteX6" fmla="*/ 65803 w 66675"/>
                  <a:gd name="connsiteY6" fmla="*/ 57394 h 66675"/>
                  <a:gd name="connsiteX7" fmla="*/ 70565 w 66675"/>
                  <a:gd name="connsiteY7" fmla="*/ 49774 h 66675"/>
                  <a:gd name="connsiteX8" fmla="*/ 74375 w 66675"/>
                  <a:gd name="connsiteY8" fmla="*/ 27866 h 66675"/>
                  <a:gd name="connsiteX9" fmla="*/ 65803 w 66675"/>
                  <a:gd name="connsiteY9" fmla="*/ 976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5" h="66675">
                    <a:moveTo>
                      <a:pt x="65803" y="9769"/>
                    </a:moveTo>
                    <a:cubicBezTo>
                      <a:pt x="55325" y="244"/>
                      <a:pt x="38180" y="-3566"/>
                      <a:pt x="24845" y="4054"/>
                    </a:cubicBezTo>
                    <a:cubicBezTo>
                      <a:pt x="21988" y="5959"/>
                      <a:pt x="20083" y="6911"/>
                      <a:pt x="17225" y="8816"/>
                    </a:cubicBezTo>
                    <a:cubicBezTo>
                      <a:pt x="6748" y="15484"/>
                      <a:pt x="-872" y="26914"/>
                      <a:pt x="80" y="39296"/>
                    </a:cubicBezTo>
                    <a:cubicBezTo>
                      <a:pt x="80" y="48821"/>
                      <a:pt x="3890" y="57394"/>
                      <a:pt x="10558" y="64061"/>
                    </a:cubicBezTo>
                    <a:cubicBezTo>
                      <a:pt x="17225" y="70729"/>
                      <a:pt x="26750" y="74539"/>
                      <a:pt x="35323" y="74539"/>
                    </a:cubicBezTo>
                    <a:cubicBezTo>
                      <a:pt x="48658" y="74539"/>
                      <a:pt x="58183" y="67871"/>
                      <a:pt x="65803" y="57394"/>
                    </a:cubicBezTo>
                    <a:cubicBezTo>
                      <a:pt x="67708" y="54536"/>
                      <a:pt x="69613" y="52631"/>
                      <a:pt x="70565" y="49774"/>
                    </a:cubicBezTo>
                    <a:cubicBezTo>
                      <a:pt x="74375" y="44059"/>
                      <a:pt x="75328" y="35486"/>
                      <a:pt x="74375" y="27866"/>
                    </a:cubicBezTo>
                    <a:cubicBezTo>
                      <a:pt x="73423" y="22151"/>
                      <a:pt x="70565" y="14531"/>
                      <a:pt x="65803" y="976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9779B7E-1543-4053-9185-2E3416773929}"/>
                  </a:ext>
                </a:extLst>
              </p:cNvPr>
              <p:cNvSpPr/>
              <p:nvPr/>
            </p:nvSpPr>
            <p:spPr>
              <a:xfrm>
                <a:off x="9425456" y="2117660"/>
                <a:ext cx="57150" cy="57150"/>
              </a:xfrm>
              <a:custGeom>
                <a:avLst/>
                <a:gdLst>
                  <a:gd name="connsiteX0" fmla="*/ 29570 w 57150"/>
                  <a:gd name="connsiteY0" fmla="*/ 59055 h 57150"/>
                  <a:gd name="connsiteX1" fmla="*/ 59098 w 57150"/>
                  <a:gd name="connsiteY1" fmla="*/ 29528 h 57150"/>
                  <a:gd name="connsiteX2" fmla="*/ 29570 w 57150"/>
                  <a:gd name="connsiteY2" fmla="*/ 0 h 57150"/>
                  <a:gd name="connsiteX3" fmla="*/ 42 w 57150"/>
                  <a:gd name="connsiteY3" fmla="*/ 29528 h 57150"/>
                  <a:gd name="connsiteX4" fmla="*/ 29570 w 57150"/>
                  <a:gd name="connsiteY4" fmla="*/ 5905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570" y="59055"/>
                    </a:moveTo>
                    <a:cubicBezTo>
                      <a:pt x="44810" y="59055"/>
                      <a:pt x="60050" y="45720"/>
                      <a:pt x="59098" y="29528"/>
                    </a:cubicBezTo>
                    <a:cubicBezTo>
                      <a:pt x="58145" y="13335"/>
                      <a:pt x="45762" y="0"/>
                      <a:pt x="29570" y="0"/>
                    </a:cubicBezTo>
                    <a:cubicBezTo>
                      <a:pt x="14330" y="0"/>
                      <a:pt x="-910" y="13335"/>
                      <a:pt x="42" y="29528"/>
                    </a:cubicBezTo>
                    <a:cubicBezTo>
                      <a:pt x="42" y="45720"/>
                      <a:pt x="12425" y="59055"/>
                      <a:pt x="29570" y="5905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AF33CF9-613F-4E9F-9763-C6757C605EE6}"/>
                  </a:ext>
                </a:extLst>
              </p:cNvPr>
              <p:cNvSpPr/>
              <p:nvPr/>
            </p:nvSpPr>
            <p:spPr>
              <a:xfrm>
                <a:off x="9574480" y="2105270"/>
                <a:ext cx="57150" cy="57150"/>
              </a:xfrm>
              <a:custGeom>
                <a:avLst/>
                <a:gdLst>
                  <a:gd name="connsiteX0" fmla="*/ 35804 w 57150"/>
                  <a:gd name="connsiteY0" fmla="*/ 59062 h 57150"/>
                  <a:gd name="connsiteX1" fmla="*/ 43424 w 57150"/>
                  <a:gd name="connsiteY1" fmla="*/ 57157 h 57150"/>
                  <a:gd name="connsiteX2" fmla="*/ 60569 w 57150"/>
                  <a:gd name="connsiteY2" fmla="*/ 14295 h 57150"/>
                  <a:gd name="connsiteX3" fmla="*/ 43424 w 57150"/>
                  <a:gd name="connsiteY3" fmla="*/ 960 h 57150"/>
                  <a:gd name="connsiteX4" fmla="*/ 14849 w 57150"/>
                  <a:gd name="connsiteY4" fmla="*/ 8580 h 57150"/>
                  <a:gd name="connsiteX5" fmla="*/ 8181 w 57150"/>
                  <a:gd name="connsiteY5" fmla="*/ 13342 h 57150"/>
                  <a:gd name="connsiteX6" fmla="*/ 1514 w 57150"/>
                  <a:gd name="connsiteY6" fmla="*/ 40012 h 57150"/>
                  <a:gd name="connsiteX7" fmla="*/ 4371 w 57150"/>
                  <a:gd name="connsiteY7" fmla="*/ 46680 h 57150"/>
                  <a:gd name="connsiteX8" fmla="*/ 35804 w 57150"/>
                  <a:gd name="connsiteY8" fmla="*/ 5906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50" h="57150">
                    <a:moveTo>
                      <a:pt x="35804" y="59062"/>
                    </a:moveTo>
                    <a:cubicBezTo>
                      <a:pt x="38661" y="58110"/>
                      <a:pt x="41519" y="58110"/>
                      <a:pt x="43424" y="57157"/>
                    </a:cubicBezTo>
                    <a:cubicBezTo>
                      <a:pt x="61521" y="52395"/>
                      <a:pt x="70094" y="30487"/>
                      <a:pt x="60569" y="14295"/>
                    </a:cubicBezTo>
                    <a:cubicBezTo>
                      <a:pt x="56759" y="7627"/>
                      <a:pt x="50091" y="2865"/>
                      <a:pt x="43424" y="960"/>
                    </a:cubicBezTo>
                    <a:cubicBezTo>
                      <a:pt x="32946" y="-1898"/>
                      <a:pt x="23421" y="1912"/>
                      <a:pt x="14849" y="8580"/>
                    </a:cubicBezTo>
                    <a:cubicBezTo>
                      <a:pt x="12944" y="10485"/>
                      <a:pt x="11039" y="12390"/>
                      <a:pt x="8181" y="13342"/>
                    </a:cubicBezTo>
                    <a:cubicBezTo>
                      <a:pt x="1514" y="19057"/>
                      <a:pt x="-2296" y="31440"/>
                      <a:pt x="1514" y="40012"/>
                    </a:cubicBezTo>
                    <a:cubicBezTo>
                      <a:pt x="2466" y="41917"/>
                      <a:pt x="3419" y="44775"/>
                      <a:pt x="4371" y="46680"/>
                    </a:cubicBezTo>
                    <a:cubicBezTo>
                      <a:pt x="10086" y="57157"/>
                      <a:pt x="24374" y="61920"/>
                      <a:pt x="35804" y="5906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937BF3F-6FAB-4CB2-896E-616F690671DA}"/>
                  </a:ext>
                </a:extLst>
              </p:cNvPr>
              <p:cNvSpPr/>
              <p:nvPr/>
            </p:nvSpPr>
            <p:spPr>
              <a:xfrm>
                <a:off x="9646717" y="2175018"/>
                <a:ext cx="47625" cy="47625"/>
              </a:xfrm>
              <a:custGeom>
                <a:avLst/>
                <a:gdLst>
                  <a:gd name="connsiteX0" fmla="*/ 40719 w 47625"/>
                  <a:gd name="connsiteY0" fmla="*/ 3602 h 47625"/>
                  <a:gd name="connsiteX1" fmla="*/ 8334 w 47625"/>
                  <a:gd name="connsiteY1" fmla="*/ 7412 h 47625"/>
                  <a:gd name="connsiteX2" fmla="*/ 6429 w 47625"/>
                  <a:gd name="connsiteY2" fmla="*/ 10270 h 47625"/>
                  <a:gd name="connsiteX3" fmla="*/ 6429 w 47625"/>
                  <a:gd name="connsiteY3" fmla="*/ 42655 h 47625"/>
                  <a:gd name="connsiteX4" fmla="*/ 8334 w 47625"/>
                  <a:gd name="connsiteY4" fmla="*/ 45512 h 47625"/>
                  <a:gd name="connsiteX5" fmla="*/ 37862 w 47625"/>
                  <a:gd name="connsiteY5" fmla="*/ 51227 h 47625"/>
                  <a:gd name="connsiteX6" fmla="*/ 54054 w 47625"/>
                  <a:gd name="connsiteY6" fmla="*/ 26462 h 47625"/>
                  <a:gd name="connsiteX7" fmla="*/ 40719 w 47625"/>
                  <a:gd name="connsiteY7" fmla="*/ 360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40719" y="3602"/>
                    </a:moveTo>
                    <a:cubicBezTo>
                      <a:pt x="31194" y="-2113"/>
                      <a:pt x="15954" y="-1160"/>
                      <a:pt x="8334" y="7412"/>
                    </a:cubicBezTo>
                    <a:cubicBezTo>
                      <a:pt x="7382" y="8365"/>
                      <a:pt x="7382" y="9317"/>
                      <a:pt x="6429" y="10270"/>
                    </a:cubicBezTo>
                    <a:cubicBezTo>
                      <a:pt x="-2143" y="20747"/>
                      <a:pt x="-2143" y="33130"/>
                      <a:pt x="6429" y="42655"/>
                    </a:cubicBezTo>
                    <a:cubicBezTo>
                      <a:pt x="7382" y="43607"/>
                      <a:pt x="7382" y="44560"/>
                      <a:pt x="8334" y="45512"/>
                    </a:cubicBezTo>
                    <a:cubicBezTo>
                      <a:pt x="15002" y="54085"/>
                      <a:pt x="28337" y="55037"/>
                      <a:pt x="37862" y="51227"/>
                    </a:cubicBezTo>
                    <a:cubicBezTo>
                      <a:pt x="47387" y="47417"/>
                      <a:pt x="55007" y="36940"/>
                      <a:pt x="54054" y="26462"/>
                    </a:cubicBezTo>
                    <a:cubicBezTo>
                      <a:pt x="54054" y="17890"/>
                      <a:pt x="49292" y="8365"/>
                      <a:pt x="40719" y="360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DC77EE4-46FA-4FCB-A8FC-53B36E028818}"/>
                  </a:ext>
                </a:extLst>
              </p:cNvPr>
              <p:cNvSpPr/>
              <p:nvPr/>
            </p:nvSpPr>
            <p:spPr>
              <a:xfrm>
                <a:off x="9598139" y="2286740"/>
                <a:ext cx="47625" cy="47625"/>
              </a:xfrm>
              <a:custGeom>
                <a:avLst/>
                <a:gdLst>
                  <a:gd name="connsiteX0" fmla="*/ 38814 w 47625"/>
                  <a:gd name="connsiteY0" fmla="*/ 3323 h 47625"/>
                  <a:gd name="connsiteX1" fmla="*/ 8334 w 47625"/>
                  <a:gd name="connsiteY1" fmla="*/ 7133 h 47625"/>
                  <a:gd name="connsiteX2" fmla="*/ 6429 w 47625"/>
                  <a:gd name="connsiteY2" fmla="*/ 9038 h 47625"/>
                  <a:gd name="connsiteX3" fmla="*/ 6429 w 47625"/>
                  <a:gd name="connsiteY3" fmla="*/ 40470 h 47625"/>
                  <a:gd name="connsiteX4" fmla="*/ 8334 w 47625"/>
                  <a:gd name="connsiteY4" fmla="*/ 42375 h 47625"/>
                  <a:gd name="connsiteX5" fmla="*/ 35957 w 47625"/>
                  <a:gd name="connsiteY5" fmla="*/ 47138 h 47625"/>
                  <a:gd name="connsiteX6" fmla="*/ 51197 w 47625"/>
                  <a:gd name="connsiteY6" fmla="*/ 24278 h 47625"/>
                  <a:gd name="connsiteX7" fmla="*/ 38814 w 47625"/>
                  <a:gd name="connsiteY7" fmla="*/ 332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38814" y="3323"/>
                    </a:moveTo>
                    <a:cubicBezTo>
                      <a:pt x="29289" y="-2392"/>
                      <a:pt x="15954" y="-487"/>
                      <a:pt x="8334" y="7133"/>
                    </a:cubicBezTo>
                    <a:cubicBezTo>
                      <a:pt x="7382" y="8085"/>
                      <a:pt x="6429" y="9038"/>
                      <a:pt x="6429" y="9038"/>
                    </a:cubicBezTo>
                    <a:cubicBezTo>
                      <a:pt x="-2143" y="17610"/>
                      <a:pt x="-2143" y="31898"/>
                      <a:pt x="6429" y="40470"/>
                    </a:cubicBezTo>
                    <a:cubicBezTo>
                      <a:pt x="7382" y="41423"/>
                      <a:pt x="8334" y="42375"/>
                      <a:pt x="8334" y="42375"/>
                    </a:cubicBezTo>
                    <a:cubicBezTo>
                      <a:pt x="15954" y="49043"/>
                      <a:pt x="26432" y="51900"/>
                      <a:pt x="35957" y="47138"/>
                    </a:cubicBezTo>
                    <a:cubicBezTo>
                      <a:pt x="44529" y="43328"/>
                      <a:pt x="52149" y="33803"/>
                      <a:pt x="51197" y="24278"/>
                    </a:cubicBezTo>
                    <a:cubicBezTo>
                      <a:pt x="50244" y="16658"/>
                      <a:pt x="46434" y="8085"/>
                      <a:pt x="38814" y="332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38ECE9F-0838-4894-B559-4A33604643E1}"/>
                  </a:ext>
                </a:extLst>
              </p:cNvPr>
              <p:cNvSpPr/>
              <p:nvPr/>
            </p:nvSpPr>
            <p:spPr>
              <a:xfrm>
                <a:off x="9148559" y="2447088"/>
                <a:ext cx="57150" cy="57150"/>
              </a:xfrm>
              <a:custGeom>
                <a:avLst/>
                <a:gdLst>
                  <a:gd name="connsiteX0" fmla="*/ 6429 w 57150"/>
                  <a:gd name="connsiteY0" fmla="*/ 45857 h 57150"/>
                  <a:gd name="connsiteX1" fmla="*/ 11192 w 57150"/>
                  <a:gd name="connsiteY1" fmla="*/ 50620 h 57150"/>
                  <a:gd name="connsiteX2" fmla="*/ 43577 w 57150"/>
                  <a:gd name="connsiteY2" fmla="*/ 56335 h 57150"/>
                  <a:gd name="connsiteX3" fmla="*/ 61674 w 57150"/>
                  <a:gd name="connsiteY3" fmla="*/ 29665 h 57150"/>
                  <a:gd name="connsiteX4" fmla="*/ 47387 w 57150"/>
                  <a:gd name="connsiteY4" fmla="*/ 3947 h 57150"/>
                  <a:gd name="connsiteX5" fmla="*/ 11192 w 57150"/>
                  <a:gd name="connsiteY5" fmla="*/ 8710 h 57150"/>
                  <a:gd name="connsiteX6" fmla="*/ 6429 w 57150"/>
                  <a:gd name="connsiteY6" fmla="*/ 13472 h 57150"/>
                  <a:gd name="connsiteX7" fmla="*/ 6429 w 57150"/>
                  <a:gd name="connsiteY7" fmla="*/ 45857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57150">
                    <a:moveTo>
                      <a:pt x="6429" y="45857"/>
                    </a:moveTo>
                    <a:cubicBezTo>
                      <a:pt x="8334" y="47762"/>
                      <a:pt x="9287" y="48715"/>
                      <a:pt x="11192" y="50620"/>
                    </a:cubicBezTo>
                    <a:cubicBezTo>
                      <a:pt x="19764" y="59192"/>
                      <a:pt x="33099" y="61097"/>
                      <a:pt x="43577" y="56335"/>
                    </a:cubicBezTo>
                    <a:cubicBezTo>
                      <a:pt x="54054" y="51572"/>
                      <a:pt x="62627" y="41095"/>
                      <a:pt x="61674" y="29665"/>
                    </a:cubicBezTo>
                    <a:cubicBezTo>
                      <a:pt x="61674" y="19187"/>
                      <a:pt x="55959" y="9662"/>
                      <a:pt x="47387" y="3947"/>
                    </a:cubicBezTo>
                    <a:cubicBezTo>
                      <a:pt x="35957" y="-2720"/>
                      <a:pt x="20717" y="-815"/>
                      <a:pt x="11192" y="8710"/>
                    </a:cubicBezTo>
                    <a:cubicBezTo>
                      <a:pt x="9287" y="10615"/>
                      <a:pt x="8334" y="11567"/>
                      <a:pt x="6429" y="13472"/>
                    </a:cubicBezTo>
                    <a:cubicBezTo>
                      <a:pt x="-2143" y="22045"/>
                      <a:pt x="-2143" y="36332"/>
                      <a:pt x="6429" y="4585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E703CFA-D487-4313-8EEE-BDB0FFE07BFF}"/>
                </a:ext>
              </a:extLst>
            </p:cNvPr>
            <p:cNvSpPr/>
            <p:nvPr/>
          </p:nvSpPr>
          <p:spPr>
            <a:xfrm rot="928557">
              <a:off x="8322120" y="1873993"/>
              <a:ext cx="572963" cy="633908"/>
            </a:xfrm>
            <a:custGeom>
              <a:avLst/>
              <a:gdLst>
                <a:gd name="connsiteX0" fmla="*/ 419544 w 572963"/>
                <a:gd name="connsiteY0" fmla="*/ 342794 h 633908"/>
                <a:gd name="connsiteX1" fmla="*/ 455858 w 572963"/>
                <a:gd name="connsiteY1" fmla="*/ 362320 h 633908"/>
                <a:gd name="connsiteX2" fmla="*/ 541583 w 572963"/>
                <a:gd name="connsiteY2" fmla="*/ 604255 h 633908"/>
                <a:gd name="connsiteX3" fmla="*/ 513008 w 572963"/>
                <a:gd name="connsiteY3" fmla="*/ 632830 h 633908"/>
                <a:gd name="connsiteX4" fmla="*/ 332985 w 572963"/>
                <a:gd name="connsiteY4" fmla="*/ 509958 h 633908"/>
                <a:gd name="connsiteX5" fmla="*/ 301553 w 572963"/>
                <a:gd name="connsiteY5" fmla="*/ 487098 h 633908"/>
                <a:gd name="connsiteX6" fmla="*/ 263453 w 572963"/>
                <a:gd name="connsiteY6" fmla="*/ 495670 h 633908"/>
                <a:gd name="connsiteX7" fmla="*/ 222495 w 572963"/>
                <a:gd name="connsiteY7" fmla="*/ 541390 h 633908"/>
                <a:gd name="connsiteX8" fmla="*/ 141533 w 572963"/>
                <a:gd name="connsiteY8" fmla="*/ 581395 h 633908"/>
                <a:gd name="connsiteX9" fmla="*/ 123435 w 572963"/>
                <a:gd name="connsiteY9" fmla="*/ 549963 h 633908"/>
                <a:gd name="connsiteX10" fmla="*/ 203445 w 572963"/>
                <a:gd name="connsiteY10" fmla="*/ 378513 h 633908"/>
                <a:gd name="connsiteX11" fmla="*/ 233925 w 572963"/>
                <a:gd name="connsiteY11" fmla="*/ 378513 h 633908"/>
                <a:gd name="connsiteX12" fmla="*/ 194873 w 572963"/>
                <a:gd name="connsiteY12" fmla="*/ 509005 h 633908"/>
                <a:gd name="connsiteX13" fmla="*/ 317745 w 572963"/>
                <a:gd name="connsiteY13" fmla="*/ 444235 h 633908"/>
                <a:gd name="connsiteX14" fmla="*/ 466335 w 572963"/>
                <a:gd name="connsiteY14" fmla="*/ 558535 h 633908"/>
                <a:gd name="connsiteX15" fmla="*/ 399660 w 572963"/>
                <a:gd name="connsiteY15" fmla="*/ 377560 h 633908"/>
                <a:gd name="connsiteX16" fmla="*/ 419544 w 572963"/>
                <a:gd name="connsiteY16" fmla="*/ 342794 h 633908"/>
                <a:gd name="connsiteX17" fmla="*/ 204532 w 572963"/>
                <a:gd name="connsiteY17" fmla="*/ 197999 h 633908"/>
                <a:gd name="connsiteX18" fmla="*/ 212970 w 572963"/>
                <a:gd name="connsiteY18" fmla="*/ 227065 h 633908"/>
                <a:gd name="connsiteX19" fmla="*/ 67238 w 572963"/>
                <a:gd name="connsiteY19" fmla="*/ 364225 h 633908"/>
                <a:gd name="connsiteX20" fmla="*/ 147248 w 572963"/>
                <a:gd name="connsiteY20" fmla="*/ 351843 h 633908"/>
                <a:gd name="connsiteX21" fmla="*/ 158678 w 572963"/>
                <a:gd name="connsiteY21" fmla="*/ 395658 h 633908"/>
                <a:gd name="connsiteX22" fmla="*/ 15803 w 572963"/>
                <a:gd name="connsiteY22" fmla="*/ 400420 h 633908"/>
                <a:gd name="connsiteX23" fmla="*/ 6278 w 572963"/>
                <a:gd name="connsiteY23" fmla="*/ 364225 h 633908"/>
                <a:gd name="connsiteX24" fmla="*/ 192968 w 572963"/>
                <a:gd name="connsiteY24" fmla="*/ 200395 h 633908"/>
                <a:gd name="connsiteX25" fmla="*/ 204532 w 572963"/>
                <a:gd name="connsiteY25" fmla="*/ 197999 h 633908"/>
                <a:gd name="connsiteX26" fmla="*/ 445738 w 572963"/>
                <a:gd name="connsiteY26" fmla="*/ 150389 h 633908"/>
                <a:gd name="connsiteX27" fmla="*/ 487291 w 572963"/>
                <a:gd name="connsiteY27" fmla="*/ 156580 h 633908"/>
                <a:gd name="connsiteX28" fmla="*/ 566348 w 572963"/>
                <a:gd name="connsiteY28" fmla="*/ 198490 h 633908"/>
                <a:gd name="connsiteX29" fmla="*/ 562538 w 572963"/>
                <a:gd name="connsiteY29" fmla="*/ 231828 h 633908"/>
                <a:gd name="connsiteX30" fmla="*/ 443476 w 572963"/>
                <a:gd name="connsiteY30" fmla="*/ 300408 h 633908"/>
                <a:gd name="connsiteX31" fmla="*/ 422521 w 572963"/>
                <a:gd name="connsiteY31" fmla="*/ 265165 h 633908"/>
                <a:gd name="connsiteX32" fmla="*/ 512056 w 572963"/>
                <a:gd name="connsiteY32" fmla="*/ 211825 h 633908"/>
                <a:gd name="connsiteX33" fmla="*/ 472051 w 572963"/>
                <a:gd name="connsiteY33" fmla="*/ 196585 h 633908"/>
                <a:gd name="connsiteX34" fmla="*/ 412043 w 572963"/>
                <a:gd name="connsiteY34" fmla="*/ 186108 h 633908"/>
                <a:gd name="connsiteX35" fmla="*/ 409186 w 572963"/>
                <a:gd name="connsiteY35" fmla="*/ 164200 h 633908"/>
                <a:gd name="connsiteX36" fmla="*/ 445738 w 572963"/>
                <a:gd name="connsiteY36" fmla="*/ 150389 h 633908"/>
                <a:gd name="connsiteX37" fmla="*/ 350928 w 572963"/>
                <a:gd name="connsiteY37" fmla="*/ 625 h 633908"/>
                <a:gd name="connsiteX38" fmla="*/ 398708 w 572963"/>
                <a:gd name="connsiteY38" fmla="*/ 150865 h 633908"/>
                <a:gd name="connsiteX39" fmla="*/ 358703 w 572963"/>
                <a:gd name="connsiteY39" fmla="*/ 150865 h 633908"/>
                <a:gd name="connsiteX40" fmla="*/ 352035 w 572963"/>
                <a:gd name="connsiteY40" fmla="*/ 68950 h 633908"/>
                <a:gd name="connsiteX41" fmla="*/ 336795 w 572963"/>
                <a:gd name="connsiteY41" fmla="*/ 47995 h 633908"/>
                <a:gd name="connsiteX42" fmla="*/ 316793 w 572963"/>
                <a:gd name="connsiteY42" fmla="*/ 72760 h 633908"/>
                <a:gd name="connsiteX43" fmla="*/ 258690 w 572963"/>
                <a:gd name="connsiteY43" fmla="*/ 204205 h 633908"/>
                <a:gd name="connsiteX44" fmla="*/ 226305 w 572963"/>
                <a:gd name="connsiteY44" fmla="*/ 194680 h 633908"/>
                <a:gd name="connsiteX45" fmla="*/ 272978 w 572963"/>
                <a:gd name="connsiteY45" fmla="*/ 75618 h 633908"/>
                <a:gd name="connsiteX46" fmla="*/ 327270 w 572963"/>
                <a:gd name="connsiteY46" fmla="*/ 3228 h 633908"/>
                <a:gd name="connsiteX47" fmla="*/ 350928 w 572963"/>
                <a:gd name="connsiteY47" fmla="*/ 625 h 6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72963" h="633908">
                  <a:moveTo>
                    <a:pt x="419544" y="342794"/>
                  </a:moveTo>
                  <a:cubicBezTo>
                    <a:pt x="433236" y="339222"/>
                    <a:pt x="449667" y="344699"/>
                    <a:pt x="455858" y="362320"/>
                  </a:cubicBezTo>
                  <a:cubicBezTo>
                    <a:pt x="485385" y="442330"/>
                    <a:pt x="510150" y="524245"/>
                    <a:pt x="541583" y="604255"/>
                  </a:cubicBezTo>
                  <a:cubicBezTo>
                    <a:pt x="547298" y="620448"/>
                    <a:pt x="529200" y="638545"/>
                    <a:pt x="513008" y="632830"/>
                  </a:cubicBezTo>
                  <a:cubicBezTo>
                    <a:pt x="442523" y="606160"/>
                    <a:pt x="392040" y="555678"/>
                    <a:pt x="332985" y="509958"/>
                  </a:cubicBezTo>
                  <a:cubicBezTo>
                    <a:pt x="322508" y="501385"/>
                    <a:pt x="312030" y="493765"/>
                    <a:pt x="301553" y="487098"/>
                  </a:cubicBezTo>
                  <a:cubicBezTo>
                    <a:pt x="284408" y="477573"/>
                    <a:pt x="272025" y="481383"/>
                    <a:pt x="263453" y="495670"/>
                  </a:cubicBezTo>
                  <a:cubicBezTo>
                    <a:pt x="248213" y="507100"/>
                    <a:pt x="236783" y="528055"/>
                    <a:pt x="222495" y="541390"/>
                  </a:cubicBezTo>
                  <a:cubicBezTo>
                    <a:pt x="197730" y="565203"/>
                    <a:pt x="175823" y="579490"/>
                    <a:pt x="141533" y="581395"/>
                  </a:cubicBezTo>
                  <a:cubicBezTo>
                    <a:pt x="126293" y="582348"/>
                    <a:pt x="113910" y="562345"/>
                    <a:pt x="123435" y="549963"/>
                  </a:cubicBezTo>
                  <a:cubicBezTo>
                    <a:pt x="162488" y="498528"/>
                    <a:pt x="198683" y="445188"/>
                    <a:pt x="203445" y="378513"/>
                  </a:cubicBezTo>
                  <a:cubicBezTo>
                    <a:pt x="205350" y="359463"/>
                    <a:pt x="234878" y="358510"/>
                    <a:pt x="233925" y="378513"/>
                  </a:cubicBezTo>
                  <a:cubicBezTo>
                    <a:pt x="232020" y="426138"/>
                    <a:pt x="215828" y="468048"/>
                    <a:pt x="194873" y="509005"/>
                  </a:cubicBezTo>
                  <a:cubicBezTo>
                    <a:pt x="232020" y="470905"/>
                    <a:pt x="258690" y="414708"/>
                    <a:pt x="317745" y="444235"/>
                  </a:cubicBezTo>
                  <a:cubicBezTo>
                    <a:pt x="373943" y="472810"/>
                    <a:pt x="414900" y="523293"/>
                    <a:pt x="466335" y="558535"/>
                  </a:cubicBezTo>
                  <a:cubicBezTo>
                    <a:pt x="439665" y="499480"/>
                    <a:pt x="414900" y="438520"/>
                    <a:pt x="399660" y="377560"/>
                  </a:cubicBezTo>
                  <a:cubicBezTo>
                    <a:pt x="394898" y="358987"/>
                    <a:pt x="405851" y="346366"/>
                    <a:pt x="419544" y="342794"/>
                  </a:cubicBezTo>
                  <a:close/>
                  <a:moveTo>
                    <a:pt x="204532" y="197999"/>
                  </a:moveTo>
                  <a:cubicBezTo>
                    <a:pt x="215649" y="200991"/>
                    <a:pt x="223686" y="217779"/>
                    <a:pt x="212970" y="227065"/>
                  </a:cubicBezTo>
                  <a:cubicBezTo>
                    <a:pt x="162488" y="270880"/>
                    <a:pt x="113910" y="316600"/>
                    <a:pt x="67238" y="364225"/>
                  </a:cubicBezTo>
                  <a:cubicBezTo>
                    <a:pt x="93908" y="365178"/>
                    <a:pt x="120578" y="361368"/>
                    <a:pt x="147248" y="351843"/>
                  </a:cubicBezTo>
                  <a:cubicBezTo>
                    <a:pt x="174870" y="342318"/>
                    <a:pt x="186300" y="386133"/>
                    <a:pt x="158678" y="395658"/>
                  </a:cubicBezTo>
                  <a:cubicBezTo>
                    <a:pt x="112005" y="410898"/>
                    <a:pt x="64380" y="411850"/>
                    <a:pt x="15803" y="400420"/>
                  </a:cubicBezTo>
                  <a:cubicBezTo>
                    <a:pt x="-390" y="396610"/>
                    <a:pt x="-5152" y="375655"/>
                    <a:pt x="6278" y="364225"/>
                  </a:cubicBezTo>
                  <a:cubicBezTo>
                    <a:pt x="64380" y="304218"/>
                    <a:pt x="126293" y="250878"/>
                    <a:pt x="192968" y="200395"/>
                  </a:cubicBezTo>
                  <a:cubicBezTo>
                    <a:pt x="196778" y="197538"/>
                    <a:pt x="200826" y="197002"/>
                    <a:pt x="204532" y="197999"/>
                  </a:cubicBezTo>
                  <a:close/>
                  <a:moveTo>
                    <a:pt x="445738" y="150389"/>
                  </a:moveTo>
                  <a:cubicBezTo>
                    <a:pt x="460145" y="150389"/>
                    <a:pt x="475385" y="153723"/>
                    <a:pt x="487291" y="156580"/>
                  </a:cubicBezTo>
                  <a:cubicBezTo>
                    <a:pt x="516818" y="164200"/>
                    <a:pt x="542536" y="179440"/>
                    <a:pt x="566348" y="198490"/>
                  </a:cubicBezTo>
                  <a:cubicBezTo>
                    <a:pt x="577778" y="207063"/>
                    <a:pt x="573016" y="225160"/>
                    <a:pt x="562538" y="231828"/>
                  </a:cubicBezTo>
                  <a:cubicBezTo>
                    <a:pt x="523486" y="254688"/>
                    <a:pt x="483481" y="277548"/>
                    <a:pt x="443476" y="300408"/>
                  </a:cubicBezTo>
                  <a:cubicBezTo>
                    <a:pt x="420616" y="313743"/>
                    <a:pt x="399661" y="278500"/>
                    <a:pt x="422521" y="265165"/>
                  </a:cubicBezTo>
                  <a:cubicBezTo>
                    <a:pt x="452048" y="247068"/>
                    <a:pt x="482528" y="229923"/>
                    <a:pt x="512056" y="211825"/>
                  </a:cubicBezTo>
                  <a:cubicBezTo>
                    <a:pt x="499673" y="205158"/>
                    <a:pt x="486338" y="199443"/>
                    <a:pt x="472051" y="196585"/>
                  </a:cubicBezTo>
                  <a:cubicBezTo>
                    <a:pt x="452048" y="192775"/>
                    <a:pt x="428236" y="198490"/>
                    <a:pt x="412043" y="186108"/>
                  </a:cubicBezTo>
                  <a:cubicBezTo>
                    <a:pt x="404423" y="180393"/>
                    <a:pt x="403471" y="171820"/>
                    <a:pt x="409186" y="164200"/>
                  </a:cubicBezTo>
                  <a:cubicBezTo>
                    <a:pt x="417759" y="153723"/>
                    <a:pt x="431332" y="150389"/>
                    <a:pt x="445738" y="150389"/>
                  </a:cubicBezTo>
                  <a:close/>
                  <a:moveTo>
                    <a:pt x="350928" y="625"/>
                  </a:moveTo>
                  <a:cubicBezTo>
                    <a:pt x="399125" y="9806"/>
                    <a:pt x="400375" y="117528"/>
                    <a:pt x="398708" y="150865"/>
                  </a:cubicBezTo>
                  <a:cubicBezTo>
                    <a:pt x="396803" y="176583"/>
                    <a:pt x="357750" y="176583"/>
                    <a:pt x="358703" y="150865"/>
                  </a:cubicBezTo>
                  <a:cubicBezTo>
                    <a:pt x="359655" y="123243"/>
                    <a:pt x="358703" y="95620"/>
                    <a:pt x="352035" y="68950"/>
                  </a:cubicBezTo>
                  <a:cubicBezTo>
                    <a:pt x="349178" y="56568"/>
                    <a:pt x="351083" y="44185"/>
                    <a:pt x="336795" y="47995"/>
                  </a:cubicBezTo>
                  <a:cubicBezTo>
                    <a:pt x="326318" y="50853"/>
                    <a:pt x="321555" y="64188"/>
                    <a:pt x="316793" y="72760"/>
                  </a:cubicBezTo>
                  <a:cubicBezTo>
                    <a:pt x="292028" y="114670"/>
                    <a:pt x="273930" y="158485"/>
                    <a:pt x="258690" y="204205"/>
                  </a:cubicBezTo>
                  <a:cubicBezTo>
                    <a:pt x="251070" y="226113"/>
                    <a:pt x="217733" y="216588"/>
                    <a:pt x="226305" y="194680"/>
                  </a:cubicBezTo>
                  <a:cubicBezTo>
                    <a:pt x="238688" y="153723"/>
                    <a:pt x="253928" y="113718"/>
                    <a:pt x="272978" y="75618"/>
                  </a:cubicBezTo>
                  <a:cubicBezTo>
                    <a:pt x="284408" y="51805"/>
                    <a:pt x="299648" y="13705"/>
                    <a:pt x="327270" y="3228"/>
                  </a:cubicBezTo>
                  <a:cubicBezTo>
                    <a:pt x="336200" y="13"/>
                    <a:pt x="344043" y="-686"/>
                    <a:pt x="350928" y="62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Graphic 23">
              <a:extLst>
                <a:ext uri="{FF2B5EF4-FFF2-40B4-BE49-F238E27FC236}">
                  <a16:creationId xmlns:a16="http://schemas.microsoft.com/office/drawing/2014/main" id="{07DA8E71-0367-4C02-B94B-FBB0FAB2451F}"/>
                </a:ext>
              </a:extLst>
            </p:cNvPr>
            <p:cNvSpPr/>
            <p:nvPr/>
          </p:nvSpPr>
          <p:spPr>
            <a:xfrm>
              <a:off x="9106510" y="3129761"/>
              <a:ext cx="327151" cy="321958"/>
            </a:xfrm>
            <a:custGeom>
              <a:avLst/>
              <a:gdLst>
                <a:gd name="connsiteX0" fmla="*/ 558325 w 600075"/>
                <a:gd name="connsiteY0" fmla="*/ 304238 h 590550"/>
                <a:gd name="connsiteX1" fmla="*/ 436405 w 600075"/>
                <a:gd name="connsiteY1" fmla="*/ 295665 h 590550"/>
                <a:gd name="connsiteX2" fmla="*/ 315438 w 600075"/>
                <a:gd name="connsiteY2" fmla="*/ 277568 h 590550"/>
                <a:gd name="connsiteX3" fmla="*/ 294483 w 600075"/>
                <a:gd name="connsiteY3" fmla="*/ 276615 h 590550"/>
                <a:gd name="connsiteX4" fmla="*/ 287815 w 600075"/>
                <a:gd name="connsiteY4" fmla="*/ 266138 h 590550"/>
                <a:gd name="connsiteX5" fmla="*/ 428785 w 600075"/>
                <a:gd name="connsiteY5" fmla="*/ 52778 h 590550"/>
                <a:gd name="connsiteX6" fmla="*/ 376398 w 600075"/>
                <a:gd name="connsiteY6" fmla="*/ 22298 h 590550"/>
                <a:gd name="connsiteX7" fmla="*/ 276385 w 600075"/>
                <a:gd name="connsiteY7" fmla="*/ 176603 h 590550"/>
                <a:gd name="connsiteX8" fmla="*/ 273528 w 600075"/>
                <a:gd name="connsiteY8" fmla="*/ 145170 h 590550"/>
                <a:gd name="connsiteX9" fmla="*/ 266860 w 600075"/>
                <a:gd name="connsiteY9" fmla="*/ 79448 h 590550"/>
                <a:gd name="connsiteX10" fmla="*/ 257335 w 600075"/>
                <a:gd name="connsiteY10" fmla="*/ 28965 h 590550"/>
                <a:gd name="connsiteX11" fmla="*/ 259240 w 600075"/>
                <a:gd name="connsiteY11" fmla="*/ 26108 h 590550"/>
                <a:gd name="connsiteX12" fmla="*/ 260193 w 600075"/>
                <a:gd name="connsiteY12" fmla="*/ 23250 h 590550"/>
                <a:gd name="connsiteX13" fmla="*/ 255430 w 600075"/>
                <a:gd name="connsiteY13" fmla="*/ 3248 h 590550"/>
                <a:gd name="connsiteX14" fmla="*/ 252573 w 600075"/>
                <a:gd name="connsiteY14" fmla="*/ 1343 h 590550"/>
                <a:gd name="connsiteX15" fmla="*/ 234475 w 600075"/>
                <a:gd name="connsiteY15" fmla="*/ 5153 h 590550"/>
                <a:gd name="connsiteX16" fmla="*/ 226855 w 600075"/>
                <a:gd name="connsiteY16" fmla="*/ 80400 h 590550"/>
                <a:gd name="connsiteX17" fmla="*/ 229713 w 600075"/>
                <a:gd name="connsiteY17" fmla="*/ 168983 h 590550"/>
                <a:gd name="connsiteX18" fmla="*/ 139225 w 600075"/>
                <a:gd name="connsiteY18" fmla="*/ 47063 h 590550"/>
                <a:gd name="connsiteX19" fmla="*/ 109698 w 600075"/>
                <a:gd name="connsiteY19" fmla="*/ 76590 h 590550"/>
                <a:gd name="connsiteX20" fmla="*/ 224950 w 600075"/>
                <a:gd name="connsiteY20" fmla="*/ 260423 h 590550"/>
                <a:gd name="connsiteX21" fmla="*/ 216378 w 600075"/>
                <a:gd name="connsiteY21" fmla="*/ 273758 h 590550"/>
                <a:gd name="connsiteX22" fmla="*/ 20163 w 600075"/>
                <a:gd name="connsiteY22" fmla="*/ 255660 h 590550"/>
                <a:gd name="connsiteX23" fmla="*/ 12543 w 600075"/>
                <a:gd name="connsiteY23" fmla="*/ 288045 h 590550"/>
                <a:gd name="connsiteX24" fmla="*/ 192565 w 600075"/>
                <a:gd name="connsiteY24" fmla="*/ 315668 h 590550"/>
                <a:gd name="connsiteX25" fmla="*/ 61120 w 600075"/>
                <a:gd name="connsiteY25" fmla="*/ 552840 h 590550"/>
                <a:gd name="connsiteX26" fmla="*/ 100173 w 600075"/>
                <a:gd name="connsiteY26" fmla="*/ 575700 h 590550"/>
                <a:gd name="connsiteX27" fmla="*/ 230665 w 600075"/>
                <a:gd name="connsiteY27" fmla="*/ 357578 h 590550"/>
                <a:gd name="connsiteX28" fmla="*/ 230665 w 600075"/>
                <a:gd name="connsiteY28" fmla="*/ 549983 h 590550"/>
                <a:gd name="connsiteX29" fmla="*/ 285910 w 600075"/>
                <a:gd name="connsiteY29" fmla="*/ 549983 h 590550"/>
                <a:gd name="connsiteX30" fmla="*/ 287815 w 600075"/>
                <a:gd name="connsiteY30" fmla="*/ 362340 h 590550"/>
                <a:gd name="connsiteX31" fmla="*/ 322105 w 600075"/>
                <a:gd name="connsiteY31" fmla="*/ 418538 h 590550"/>
                <a:gd name="connsiteX32" fmla="*/ 359253 w 600075"/>
                <a:gd name="connsiteY32" fmla="*/ 485213 h 590550"/>
                <a:gd name="connsiteX33" fmla="*/ 373540 w 600075"/>
                <a:gd name="connsiteY33" fmla="*/ 514740 h 590550"/>
                <a:gd name="connsiteX34" fmla="*/ 390685 w 600075"/>
                <a:gd name="connsiteY34" fmla="*/ 550935 h 590550"/>
                <a:gd name="connsiteX35" fmla="*/ 390685 w 600075"/>
                <a:gd name="connsiteY35" fmla="*/ 563318 h 590550"/>
                <a:gd name="connsiteX36" fmla="*/ 392590 w 600075"/>
                <a:gd name="connsiteY36" fmla="*/ 570938 h 590550"/>
                <a:gd name="connsiteX37" fmla="*/ 444978 w 600075"/>
                <a:gd name="connsiteY37" fmla="*/ 577605 h 590550"/>
                <a:gd name="connsiteX38" fmla="*/ 406878 w 600075"/>
                <a:gd name="connsiteY38" fmla="*/ 457590 h 590550"/>
                <a:gd name="connsiteX39" fmla="*/ 329725 w 600075"/>
                <a:gd name="connsiteY39" fmla="*/ 330908 h 590550"/>
                <a:gd name="connsiteX40" fmla="*/ 344965 w 600075"/>
                <a:gd name="connsiteY40" fmla="*/ 332813 h 590550"/>
                <a:gd name="connsiteX41" fmla="*/ 596425 w 600075"/>
                <a:gd name="connsiteY41" fmla="*/ 353768 h 590550"/>
                <a:gd name="connsiteX42" fmla="*/ 558325 w 600075"/>
                <a:gd name="connsiteY42" fmla="*/ 304238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00075" h="590550">
                  <a:moveTo>
                    <a:pt x="558325" y="304238"/>
                  </a:moveTo>
                  <a:cubicBezTo>
                    <a:pt x="518320" y="334718"/>
                    <a:pt x="477363" y="308048"/>
                    <a:pt x="436405" y="295665"/>
                  </a:cubicBezTo>
                  <a:cubicBezTo>
                    <a:pt x="397353" y="283283"/>
                    <a:pt x="356395" y="279473"/>
                    <a:pt x="315438" y="277568"/>
                  </a:cubicBezTo>
                  <a:cubicBezTo>
                    <a:pt x="308770" y="277568"/>
                    <a:pt x="302103" y="276615"/>
                    <a:pt x="294483" y="276615"/>
                  </a:cubicBezTo>
                  <a:cubicBezTo>
                    <a:pt x="292578" y="272805"/>
                    <a:pt x="289720" y="268995"/>
                    <a:pt x="287815" y="266138"/>
                  </a:cubicBezTo>
                  <a:cubicBezTo>
                    <a:pt x="333535" y="194700"/>
                    <a:pt x="380208" y="123263"/>
                    <a:pt x="428785" y="52778"/>
                  </a:cubicBezTo>
                  <a:cubicBezTo>
                    <a:pt x="450693" y="20393"/>
                    <a:pt x="398305" y="-10087"/>
                    <a:pt x="376398" y="22298"/>
                  </a:cubicBezTo>
                  <a:cubicBezTo>
                    <a:pt x="343060" y="73733"/>
                    <a:pt x="309723" y="125168"/>
                    <a:pt x="276385" y="176603"/>
                  </a:cubicBezTo>
                  <a:cubicBezTo>
                    <a:pt x="275433" y="166125"/>
                    <a:pt x="274480" y="155648"/>
                    <a:pt x="273528" y="145170"/>
                  </a:cubicBezTo>
                  <a:cubicBezTo>
                    <a:pt x="271623" y="123263"/>
                    <a:pt x="268765" y="101355"/>
                    <a:pt x="266860" y="79448"/>
                  </a:cubicBezTo>
                  <a:cubicBezTo>
                    <a:pt x="265908" y="71828"/>
                    <a:pt x="258288" y="43253"/>
                    <a:pt x="257335" y="28965"/>
                  </a:cubicBezTo>
                  <a:cubicBezTo>
                    <a:pt x="258288" y="28013"/>
                    <a:pt x="258288" y="27060"/>
                    <a:pt x="259240" y="26108"/>
                  </a:cubicBezTo>
                  <a:cubicBezTo>
                    <a:pt x="259240" y="25155"/>
                    <a:pt x="260193" y="24203"/>
                    <a:pt x="260193" y="23250"/>
                  </a:cubicBezTo>
                  <a:cubicBezTo>
                    <a:pt x="264003" y="15630"/>
                    <a:pt x="262098" y="8010"/>
                    <a:pt x="255430" y="3248"/>
                  </a:cubicBezTo>
                  <a:cubicBezTo>
                    <a:pt x="254478" y="2295"/>
                    <a:pt x="253525" y="2295"/>
                    <a:pt x="252573" y="1343"/>
                  </a:cubicBezTo>
                  <a:cubicBezTo>
                    <a:pt x="247810" y="-1515"/>
                    <a:pt x="239238" y="390"/>
                    <a:pt x="234475" y="5153"/>
                  </a:cubicBezTo>
                  <a:cubicBezTo>
                    <a:pt x="218283" y="23250"/>
                    <a:pt x="225903" y="58493"/>
                    <a:pt x="226855" y="80400"/>
                  </a:cubicBezTo>
                  <a:cubicBezTo>
                    <a:pt x="227808" y="109928"/>
                    <a:pt x="228760" y="139455"/>
                    <a:pt x="229713" y="168983"/>
                  </a:cubicBezTo>
                  <a:cubicBezTo>
                    <a:pt x="203043" y="125168"/>
                    <a:pt x="174468" y="82305"/>
                    <a:pt x="139225" y="47063"/>
                  </a:cubicBezTo>
                  <a:cubicBezTo>
                    <a:pt x="120175" y="28013"/>
                    <a:pt x="91600" y="56588"/>
                    <a:pt x="109698" y="76590"/>
                  </a:cubicBezTo>
                  <a:cubicBezTo>
                    <a:pt x="158275" y="128978"/>
                    <a:pt x="190660" y="197558"/>
                    <a:pt x="224950" y="260423"/>
                  </a:cubicBezTo>
                  <a:cubicBezTo>
                    <a:pt x="222093" y="265185"/>
                    <a:pt x="219235" y="268995"/>
                    <a:pt x="216378" y="273758"/>
                  </a:cubicBezTo>
                  <a:cubicBezTo>
                    <a:pt x="150655" y="270900"/>
                    <a:pt x="85885" y="266138"/>
                    <a:pt x="20163" y="255660"/>
                  </a:cubicBezTo>
                  <a:cubicBezTo>
                    <a:pt x="160" y="252803"/>
                    <a:pt x="-9365" y="283283"/>
                    <a:pt x="12543" y="288045"/>
                  </a:cubicBezTo>
                  <a:cubicBezTo>
                    <a:pt x="72550" y="302333"/>
                    <a:pt x="132558" y="309953"/>
                    <a:pt x="192565" y="315668"/>
                  </a:cubicBezTo>
                  <a:cubicBezTo>
                    <a:pt x="146845" y="393773"/>
                    <a:pt x="103030" y="472830"/>
                    <a:pt x="61120" y="552840"/>
                  </a:cubicBezTo>
                  <a:cubicBezTo>
                    <a:pt x="47785" y="578558"/>
                    <a:pt x="84933" y="600465"/>
                    <a:pt x="100173" y="575700"/>
                  </a:cubicBezTo>
                  <a:cubicBezTo>
                    <a:pt x="143035" y="502358"/>
                    <a:pt x="186850" y="429015"/>
                    <a:pt x="230665" y="357578"/>
                  </a:cubicBezTo>
                  <a:cubicBezTo>
                    <a:pt x="228760" y="422348"/>
                    <a:pt x="225903" y="487118"/>
                    <a:pt x="230665" y="549983"/>
                  </a:cubicBezTo>
                  <a:cubicBezTo>
                    <a:pt x="233523" y="586178"/>
                    <a:pt x="282100" y="585225"/>
                    <a:pt x="285910" y="549983"/>
                  </a:cubicBezTo>
                  <a:cubicBezTo>
                    <a:pt x="293530" y="489023"/>
                    <a:pt x="291625" y="425205"/>
                    <a:pt x="287815" y="362340"/>
                  </a:cubicBezTo>
                  <a:cubicBezTo>
                    <a:pt x="299245" y="380438"/>
                    <a:pt x="310675" y="399488"/>
                    <a:pt x="322105" y="418538"/>
                  </a:cubicBezTo>
                  <a:cubicBezTo>
                    <a:pt x="335440" y="440445"/>
                    <a:pt x="347823" y="462353"/>
                    <a:pt x="359253" y="485213"/>
                  </a:cubicBezTo>
                  <a:cubicBezTo>
                    <a:pt x="364015" y="494738"/>
                    <a:pt x="368778" y="505215"/>
                    <a:pt x="373540" y="514740"/>
                  </a:cubicBezTo>
                  <a:cubicBezTo>
                    <a:pt x="374493" y="516645"/>
                    <a:pt x="383065" y="548078"/>
                    <a:pt x="390685" y="550935"/>
                  </a:cubicBezTo>
                  <a:cubicBezTo>
                    <a:pt x="389733" y="554745"/>
                    <a:pt x="389733" y="558555"/>
                    <a:pt x="390685" y="563318"/>
                  </a:cubicBezTo>
                  <a:cubicBezTo>
                    <a:pt x="391638" y="566175"/>
                    <a:pt x="391638" y="568080"/>
                    <a:pt x="392590" y="570938"/>
                  </a:cubicBezTo>
                  <a:cubicBezTo>
                    <a:pt x="399258" y="596655"/>
                    <a:pt x="430690" y="596655"/>
                    <a:pt x="444978" y="577605"/>
                  </a:cubicBezTo>
                  <a:cubicBezTo>
                    <a:pt x="464980" y="549030"/>
                    <a:pt x="421165" y="483308"/>
                    <a:pt x="406878" y="457590"/>
                  </a:cubicBezTo>
                  <a:cubicBezTo>
                    <a:pt x="383065" y="413775"/>
                    <a:pt x="356395" y="372818"/>
                    <a:pt x="329725" y="330908"/>
                  </a:cubicBezTo>
                  <a:cubicBezTo>
                    <a:pt x="334488" y="331860"/>
                    <a:pt x="340203" y="331860"/>
                    <a:pt x="344965" y="332813"/>
                  </a:cubicBezTo>
                  <a:cubicBezTo>
                    <a:pt x="428785" y="343290"/>
                    <a:pt x="518320" y="414728"/>
                    <a:pt x="596425" y="353768"/>
                  </a:cubicBezTo>
                  <a:cubicBezTo>
                    <a:pt x="623095" y="331860"/>
                    <a:pt x="585948" y="283283"/>
                    <a:pt x="558325" y="30423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54188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Rectangle 111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B23E0EC4-63FF-4A08-A232-B0762D5BD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and Procedure 2.20 </a:t>
            </a:r>
          </a:p>
        </p:txBody>
      </p:sp>
      <p:cxnSp>
        <p:nvCxnSpPr>
          <p:cNvPr id="1072" name="Straight Connector 113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3AB7B4A-ED87-4D9B-9780-AF98BC5A25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5400" y="2288833"/>
            <a:ext cx="4800600" cy="371157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“All employees shall furnish their first and last name or ARJIS number to any person requesting his or her identity”</a:t>
            </a:r>
          </a:p>
        </p:txBody>
      </p:sp>
      <p:pic>
        <p:nvPicPr>
          <p:cNvPr id="1026" name="Picture 2" descr="Code of Conduct, Compliance Policies and Procedures-Part I - FCPA &amp;  Compliance Law Blog - Corporate - LexisNexis® Legal Newsroom">
            <a:extLst>
              <a:ext uri="{FF2B5EF4-FFF2-40B4-BE49-F238E27FC236}">
                <a16:creationId xmlns:a16="http://schemas.microsoft.com/office/drawing/2014/main" id="{81498D29-31C2-405F-BC39-972101786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r="3892" b="1"/>
          <a:stretch/>
        </p:blipFill>
        <p:spPr bwMode="auto">
          <a:xfrm>
            <a:off x="7629727" y="876305"/>
            <a:ext cx="4562263" cy="51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73" name="Straight Connector 115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29053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822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Rectangle 111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B23E0EC4-63FF-4A08-A232-B0762D5BD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13" y="669925"/>
            <a:ext cx="7176772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and Procedure M.5 – Taking appropriate action </a:t>
            </a:r>
          </a:p>
        </p:txBody>
      </p:sp>
      <p:cxnSp>
        <p:nvCxnSpPr>
          <p:cNvPr id="1072" name="Straight Connector 113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3AB7B4A-ED87-4D9B-9780-AF98BC5A25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831" y="2288833"/>
            <a:ext cx="5915596" cy="389924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witness a medical emergency…</a:t>
            </a:r>
          </a:p>
          <a:p>
            <a:pPr algn="l"/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Notify sworn/medical staff immediately”</a:t>
            </a:r>
          </a:p>
        </p:txBody>
      </p:sp>
      <p:pic>
        <p:nvPicPr>
          <p:cNvPr id="1026" name="Picture 2" descr="Code of Conduct, Compliance Policies and Procedures-Part I - FCPA &amp;  Compliance Law Blog - Corporate - LexisNexis® Legal Newsroom">
            <a:extLst>
              <a:ext uri="{FF2B5EF4-FFF2-40B4-BE49-F238E27FC236}">
                <a16:creationId xmlns:a16="http://schemas.microsoft.com/office/drawing/2014/main" id="{81498D29-31C2-405F-BC39-972101786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r="3892" b="1"/>
          <a:stretch/>
        </p:blipFill>
        <p:spPr bwMode="auto">
          <a:xfrm>
            <a:off x="7629727" y="876305"/>
            <a:ext cx="4562263" cy="51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73" name="Straight Connector 115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29053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022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B1B473-9766-4EF6-917F-17EF66375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22" y="178717"/>
            <a:ext cx="4509236" cy="1139139"/>
          </a:xfrm>
        </p:spPr>
        <p:txBody>
          <a:bodyPr>
            <a:normAutofit/>
          </a:bodyPr>
          <a:lstStyle/>
          <a:p>
            <a:r>
              <a:rPr lang="en-US" sz="3600" dirty="0"/>
              <a:t>Contraband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7841D36-2DCA-4DB5-89F9-5555D3806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22" y="1026366"/>
            <a:ext cx="6310934" cy="3577719"/>
          </a:xfrm>
        </p:spPr>
        <p:txBody>
          <a:bodyPr anchor="t">
            <a:noAutofit/>
          </a:bodyPr>
          <a:lstStyle/>
          <a:p>
            <a:r>
              <a:rPr lang="en-US" sz="2400" dirty="0"/>
              <a:t>Weapons</a:t>
            </a:r>
          </a:p>
          <a:p>
            <a:r>
              <a:rPr lang="en-US" sz="2400" dirty="0"/>
              <a:t>Drugs</a:t>
            </a:r>
          </a:p>
          <a:p>
            <a:r>
              <a:rPr lang="en-US" sz="2400" dirty="0"/>
              <a:t>Lighters</a:t>
            </a:r>
          </a:p>
          <a:p>
            <a:r>
              <a:rPr lang="en-US" sz="2400" dirty="0"/>
              <a:t>Incendiary items (bombs/ammo/vapes)</a:t>
            </a:r>
          </a:p>
          <a:p>
            <a:r>
              <a:rPr lang="en-US" sz="2400" dirty="0"/>
              <a:t>Cigarettes</a:t>
            </a:r>
          </a:p>
          <a:p>
            <a:r>
              <a:rPr lang="en-US" sz="2400" dirty="0"/>
              <a:t>Laptop/Tablet</a:t>
            </a:r>
          </a:p>
          <a:p>
            <a:r>
              <a:rPr lang="en-US" sz="2400" dirty="0"/>
              <a:t>Bulk Property</a:t>
            </a:r>
          </a:p>
          <a:p>
            <a:r>
              <a:rPr lang="en-US" sz="2400" dirty="0"/>
              <a:t>Perishable Goods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RPG-7: Russia&amp;#39;s 60 Year Old Rocket Launcher Is Getting a Deadly Upgrade -  19FortyFive">
            <a:extLst>
              <a:ext uri="{FF2B5EF4-FFF2-40B4-BE49-F238E27FC236}">
                <a16:creationId xmlns:a16="http://schemas.microsoft.com/office/drawing/2014/main" id="{0B1F0B00-D9E5-4A2B-B2FA-DFBECF8D6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0" r="11787" b="-5"/>
          <a:stretch/>
        </p:blipFill>
        <p:spPr bwMode="auto"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CE0E099-A1E2-4B4D-A58C-77D315B5A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oy Milk - Simple Vegan Blog">
            <a:extLst>
              <a:ext uri="{FF2B5EF4-FFF2-40B4-BE49-F238E27FC236}">
                <a16:creationId xmlns:a16="http://schemas.microsoft.com/office/drawing/2014/main" id="{C3B22AC6-8A0D-4B06-9D5E-28D750FAD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41" r="1" b="3386"/>
          <a:stretch/>
        </p:blipFill>
        <p:spPr bwMode="auto"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Best laptop 2022: The 15 laptops we recommend - CNET">
            <a:extLst>
              <a:ext uri="{FF2B5EF4-FFF2-40B4-BE49-F238E27FC236}">
                <a16:creationId xmlns:a16="http://schemas.microsoft.com/office/drawing/2014/main" id="{5EF71CB6-59E9-4FAF-9F26-DEB9CAD96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5587"/>
          <a:stretch/>
        </p:blipFill>
        <p:spPr bwMode="auto"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Myths About Drugs | Drug Myths - Promises Behavioral Health">
            <a:extLst>
              <a:ext uri="{FF2B5EF4-FFF2-40B4-BE49-F238E27FC236}">
                <a16:creationId xmlns:a16="http://schemas.microsoft.com/office/drawing/2014/main" id="{A906F167-2032-4281-AB53-1017EF474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2" r="3218" b="-4"/>
          <a:stretch/>
        </p:blipFill>
        <p:spPr bwMode="auto"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389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hlinkClick r:id="rId2" action="ppaction://hlinksldjump"/>
            <a:extLst>
              <a:ext uri="{FF2B5EF4-FFF2-40B4-BE49-F238E27FC236}">
                <a16:creationId xmlns:a16="http://schemas.microsoft.com/office/drawing/2014/main" id="{1FDA05A0-427F-417E-9676-54CF5BB9A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460" r="460"/>
          <a:stretch/>
        </p:blipFill>
        <p:spPr>
          <a:prstGeom prst="rect">
            <a:avLst/>
          </a:prstGeom>
        </p:spPr>
      </p:pic>
      <p:pic>
        <p:nvPicPr>
          <p:cNvPr id="14" name="Picture Placeholder 13" descr="A close up of a sign">
            <a:extLst>
              <a:ext uri="{FF2B5EF4-FFF2-40B4-BE49-F238E27FC236}">
                <a16:creationId xmlns:a16="http://schemas.microsoft.com/office/drawing/2014/main" id="{906EBE7E-4A72-43AA-9AC1-3FA752E9791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" b="122"/>
          <a:stretch>
            <a:fillRect/>
          </a:stretch>
        </p:blipFill>
        <p:spPr/>
      </p:pic>
      <p:sp>
        <p:nvSpPr>
          <p:cNvPr id="22" name="Title 21" hidden="1">
            <a:extLst>
              <a:ext uri="{FF2B5EF4-FFF2-40B4-BE49-F238E27FC236}">
                <a16:creationId xmlns:a16="http://schemas.microsoft.com/office/drawing/2014/main" id="{766CCDE6-6086-4623-9169-9BF63A211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8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FBF3813-7F99-4257-910C-9405CFAFC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7580000">
            <a:off x="10009075" y="4294765"/>
            <a:ext cx="3971855" cy="1701083"/>
          </a:xfrm>
          <a:custGeom>
            <a:avLst/>
            <a:gdLst>
              <a:gd name="connsiteX0" fmla="*/ 3971855 w 3971855"/>
              <a:gd name="connsiteY0" fmla="*/ 221577 h 1701083"/>
              <a:gd name="connsiteX1" fmla="*/ 486358 w 3971855"/>
              <a:gd name="connsiteY1" fmla="*/ 1701083 h 1701083"/>
              <a:gd name="connsiteX2" fmla="*/ 0 w 3971855"/>
              <a:gd name="connsiteY2" fmla="*/ 555296 h 1701083"/>
              <a:gd name="connsiteX3" fmla="*/ 14557 w 3971855"/>
              <a:gd name="connsiteY3" fmla="*/ 502257 h 1701083"/>
              <a:gd name="connsiteX4" fmla="*/ 80209 w 3971855"/>
              <a:gd name="connsiteY4" fmla="*/ 365159 h 1701083"/>
              <a:gd name="connsiteX5" fmla="*/ 184480 w 3971855"/>
              <a:gd name="connsiteY5" fmla="*/ 241579 h 1701083"/>
              <a:gd name="connsiteX6" fmla="*/ 300336 w 3971855"/>
              <a:gd name="connsiteY6" fmla="*/ 173997 h 1701083"/>
              <a:gd name="connsiteX7" fmla="*/ 452881 w 3971855"/>
              <a:gd name="connsiteY7" fmla="*/ 141171 h 1701083"/>
              <a:gd name="connsiteX8" fmla="*/ 620420 w 3971855"/>
              <a:gd name="connsiteY8" fmla="*/ 120262 h 1701083"/>
              <a:gd name="connsiteX9" fmla="*/ 625391 w 3971855"/>
              <a:gd name="connsiteY9" fmla="*/ 125667 h 1701083"/>
              <a:gd name="connsiteX10" fmla="*/ 609286 w 3971855"/>
              <a:gd name="connsiteY10" fmla="*/ 137308 h 1701083"/>
              <a:gd name="connsiteX11" fmla="*/ 626563 w 3971855"/>
              <a:gd name="connsiteY11" fmla="*/ 126941 h 1701083"/>
              <a:gd name="connsiteX12" fmla="*/ 625391 w 3971855"/>
              <a:gd name="connsiteY12" fmla="*/ 125667 h 1701083"/>
              <a:gd name="connsiteX13" fmla="*/ 635972 w 3971855"/>
              <a:gd name="connsiteY13" fmla="*/ 118018 h 1701083"/>
              <a:gd name="connsiteX14" fmla="*/ 769555 w 3971855"/>
              <a:gd name="connsiteY14" fmla="*/ 154688 h 1701083"/>
              <a:gd name="connsiteX15" fmla="*/ 918236 w 3971855"/>
              <a:gd name="connsiteY15" fmla="*/ 139241 h 1701083"/>
              <a:gd name="connsiteX16" fmla="*/ 1010921 w 3971855"/>
              <a:gd name="connsiteY16" fmla="*/ 133447 h 1701083"/>
              <a:gd name="connsiteX17" fmla="*/ 1227186 w 3971855"/>
              <a:gd name="connsiteY17" fmla="*/ 141171 h 1701083"/>
              <a:gd name="connsiteX18" fmla="*/ 1536136 w 3971855"/>
              <a:gd name="connsiteY18" fmla="*/ 145032 h 1701083"/>
              <a:gd name="connsiteX19" fmla="*/ 1845086 w 3971855"/>
              <a:gd name="connsiteY19" fmla="*/ 152756 h 1701083"/>
              <a:gd name="connsiteX20" fmla="*/ 2047836 w 3971855"/>
              <a:gd name="connsiteY20" fmla="*/ 164341 h 1701083"/>
              <a:gd name="connsiteX21" fmla="*/ 2246721 w 3971855"/>
              <a:gd name="connsiteY21" fmla="*/ 141170 h 1701083"/>
              <a:gd name="connsiteX22" fmla="*/ 2476504 w 3971855"/>
              <a:gd name="connsiteY22" fmla="*/ 38832 h 1701083"/>
              <a:gd name="connsiteX23" fmla="*/ 2729456 w 3971855"/>
              <a:gd name="connsiteY23" fmla="*/ 2143 h 1701083"/>
              <a:gd name="connsiteX24" fmla="*/ 3090542 w 3971855"/>
              <a:gd name="connsiteY24" fmla="*/ 52347 h 1701083"/>
              <a:gd name="connsiteX25" fmla="*/ 3449697 w 3971855"/>
              <a:gd name="connsiteY25" fmla="*/ 117999 h 1701083"/>
              <a:gd name="connsiteX26" fmla="*/ 3806920 w 3971855"/>
              <a:gd name="connsiteY26" fmla="*/ 193307 h 1701083"/>
              <a:gd name="connsiteX27" fmla="*/ 3901536 w 3971855"/>
              <a:gd name="connsiteY27" fmla="*/ 213340 h 170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71855" h="1701083">
                <a:moveTo>
                  <a:pt x="3971855" y="221577"/>
                </a:moveTo>
                <a:lnTo>
                  <a:pt x="486358" y="1701083"/>
                </a:lnTo>
                <a:lnTo>
                  <a:pt x="0" y="555296"/>
                </a:lnTo>
                <a:lnTo>
                  <a:pt x="14557" y="502257"/>
                </a:lnTo>
                <a:cubicBezTo>
                  <a:pt x="30005" y="446259"/>
                  <a:pt x="33866" y="438535"/>
                  <a:pt x="80209" y="365159"/>
                </a:cubicBezTo>
                <a:cubicBezTo>
                  <a:pt x="84071" y="301439"/>
                  <a:pt x="174826" y="247373"/>
                  <a:pt x="184480" y="241579"/>
                </a:cubicBezTo>
                <a:cubicBezTo>
                  <a:pt x="236616" y="202960"/>
                  <a:pt x="236616" y="133446"/>
                  <a:pt x="300336" y="173997"/>
                </a:cubicBezTo>
                <a:cubicBezTo>
                  <a:pt x="315783" y="185583"/>
                  <a:pt x="365988" y="195237"/>
                  <a:pt x="452881" y="141171"/>
                </a:cubicBezTo>
                <a:cubicBezTo>
                  <a:pt x="455777" y="120895"/>
                  <a:pt x="589012" y="110397"/>
                  <a:pt x="620420" y="120262"/>
                </a:cubicBezTo>
                <a:lnTo>
                  <a:pt x="625391" y="125667"/>
                </a:lnTo>
                <a:lnTo>
                  <a:pt x="609286" y="137308"/>
                </a:lnTo>
                <a:cubicBezTo>
                  <a:pt x="619665" y="133205"/>
                  <a:pt x="625066" y="129766"/>
                  <a:pt x="626563" y="126941"/>
                </a:cubicBezTo>
                <a:lnTo>
                  <a:pt x="625391" y="125667"/>
                </a:lnTo>
                <a:lnTo>
                  <a:pt x="635972" y="118018"/>
                </a:lnTo>
                <a:cubicBezTo>
                  <a:pt x="687399" y="89217"/>
                  <a:pt x="671560" y="164826"/>
                  <a:pt x="769555" y="154688"/>
                </a:cubicBezTo>
                <a:cubicBezTo>
                  <a:pt x="777279" y="204892"/>
                  <a:pt x="812036" y="191375"/>
                  <a:pt x="918236" y="139241"/>
                </a:cubicBezTo>
                <a:cubicBezTo>
                  <a:pt x="952993" y="158550"/>
                  <a:pt x="972303" y="145032"/>
                  <a:pt x="1010921" y="133447"/>
                </a:cubicBezTo>
                <a:cubicBezTo>
                  <a:pt x="1049540" y="121861"/>
                  <a:pt x="1109400" y="112207"/>
                  <a:pt x="1227186" y="141171"/>
                </a:cubicBezTo>
                <a:cubicBezTo>
                  <a:pt x="1370076" y="183651"/>
                  <a:pt x="1443451" y="181721"/>
                  <a:pt x="1536136" y="145032"/>
                </a:cubicBezTo>
                <a:cubicBezTo>
                  <a:pt x="1603720" y="110275"/>
                  <a:pt x="1665510" y="127654"/>
                  <a:pt x="1845086" y="152756"/>
                </a:cubicBezTo>
                <a:cubicBezTo>
                  <a:pt x="2001493" y="148894"/>
                  <a:pt x="2018871" y="133447"/>
                  <a:pt x="2047836" y="164341"/>
                </a:cubicBezTo>
                <a:cubicBezTo>
                  <a:pt x="2059422" y="170136"/>
                  <a:pt x="2179140" y="191375"/>
                  <a:pt x="2246721" y="141170"/>
                </a:cubicBezTo>
                <a:cubicBezTo>
                  <a:pt x="2312373" y="116069"/>
                  <a:pt x="2434023" y="33038"/>
                  <a:pt x="2476504" y="38832"/>
                </a:cubicBezTo>
                <a:cubicBezTo>
                  <a:pt x="2534432" y="7936"/>
                  <a:pt x="2578843" y="17590"/>
                  <a:pt x="2729456" y="2143"/>
                </a:cubicBezTo>
                <a:cubicBezTo>
                  <a:pt x="2856898" y="-13305"/>
                  <a:pt x="2986272" y="60071"/>
                  <a:pt x="3090542" y="52347"/>
                </a:cubicBezTo>
                <a:cubicBezTo>
                  <a:pt x="3210260" y="123793"/>
                  <a:pt x="3370527" y="63932"/>
                  <a:pt x="3449697" y="117999"/>
                </a:cubicBezTo>
                <a:cubicBezTo>
                  <a:pt x="3521140" y="119931"/>
                  <a:pt x="3710372" y="145032"/>
                  <a:pt x="3806920" y="193307"/>
                </a:cubicBezTo>
                <a:cubicBezTo>
                  <a:pt x="3841194" y="203444"/>
                  <a:pt x="3872209" y="209237"/>
                  <a:pt x="3901536" y="213340"/>
                </a:cubicBez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42" name="Group 41" descr="Map Pin&#10;">
            <a:extLst>
              <a:ext uri="{FF2B5EF4-FFF2-40B4-BE49-F238E27FC236}">
                <a16:creationId xmlns:a16="http://schemas.microsoft.com/office/drawing/2014/main" id="{DB7D79A8-3B9E-4BA0-BA0A-C2C97FA2A218}"/>
              </a:ext>
            </a:extLst>
          </p:cNvPr>
          <p:cNvGrpSpPr/>
          <p:nvPr/>
        </p:nvGrpSpPr>
        <p:grpSpPr>
          <a:xfrm>
            <a:off x="2418304" y="4568089"/>
            <a:ext cx="248754" cy="340309"/>
            <a:chOff x="6992937" y="1294765"/>
            <a:chExt cx="731520" cy="100076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951D55A-149D-4938-9A4C-6D903C9425CD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BB6A630-F71B-4FBF-89A6-231F5A714BBB}"/>
                </a:ext>
              </a:extLst>
            </p:cNvPr>
            <p:cNvSpPr/>
            <p:nvPr/>
          </p:nvSpPr>
          <p:spPr>
            <a:xfrm>
              <a:off x="6992937" y="1294765"/>
              <a:ext cx="731520" cy="7315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457C52E-3545-4DAB-B27A-0DDDEBF56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9" idx="2"/>
            <a:endCxn id="72" idx="2"/>
          </p:cNvCxnSpPr>
          <p:nvPr/>
        </p:nvCxnSpPr>
        <p:spPr>
          <a:xfrm>
            <a:off x="4409589" y="6138338"/>
            <a:ext cx="574629" cy="0"/>
          </a:xfrm>
          <a:prstGeom prst="line">
            <a:avLst/>
          </a:prstGeom>
          <a:ln w="3492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D887543-D5A3-4335-8DFC-99EA9C28C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50798" y="4917971"/>
            <a:ext cx="1677350" cy="1185101"/>
          </a:xfrm>
          <a:prstGeom prst="line">
            <a:avLst/>
          </a:prstGeom>
          <a:ln w="3492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394B5F2-2F34-4EBA-AEAE-73A3415E1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2" idx="2"/>
            <a:endCxn id="16" idx="2"/>
          </p:cNvCxnSpPr>
          <p:nvPr/>
        </p:nvCxnSpPr>
        <p:spPr>
          <a:xfrm flipH="1" flipV="1">
            <a:off x="2996540" y="5635293"/>
            <a:ext cx="1987678" cy="503045"/>
          </a:xfrm>
          <a:prstGeom prst="line">
            <a:avLst/>
          </a:prstGeom>
          <a:ln w="3492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46DA5CB-32C2-42F3-89D2-ECE5D180A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" idx="2"/>
            <a:endCxn id="66" idx="2"/>
          </p:cNvCxnSpPr>
          <p:nvPr/>
        </p:nvCxnSpPr>
        <p:spPr>
          <a:xfrm flipH="1" flipV="1">
            <a:off x="1824780" y="645795"/>
            <a:ext cx="1171760" cy="4989498"/>
          </a:xfrm>
          <a:prstGeom prst="line">
            <a:avLst/>
          </a:prstGeom>
          <a:ln w="3492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 descr="Map Pin&#10;">
            <a:extLst>
              <a:ext uri="{FF2B5EF4-FFF2-40B4-BE49-F238E27FC236}">
                <a16:creationId xmlns:a16="http://schemas.microsoft.com/office/drawing/2014/main" id="{DD0DB48B-2486-4C68-A17D-07DEFD15004F}"/>
              </a:ext>
            </a:extLst>
          </p:cNvPr>
          <p:cNvGrpSpPr/>
          <p:nvPr/>
        </p:nvGrpSpPr>
        <p:grpSpPr>
          <a:xfrm>
            <a:off x="1700403" y="305486"/>
            <a:ext cx="248754" cy="340309"/>
            <a:chOff x="6992937" y="1294765"/>
            <a:chExt cx="731520" cy="100076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135790C-0014-4DDA-AFED-8D9046802988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4C1E10D-23B2-4868-8B8C-134A0ED14EDE}"/>
                </a:ext>
              </a:extLst>
            </p:cNvPr>
            <p:cNvSpPr/>
            <p:nvPr/>
          </p:nvSpPr>
          <p:spPr>
            <a:xfrm>
              <a:off x="6992937" y="1294765"/>
              <a:ext cx="731520" cy="73152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8" name="Group 67" descr="Map Pin&#10;">
            <a:extLst>
              <a:ext uri="{FF2B5EF4-FFF2-40B4-BE49-F238E27FC236}">
                <a16:creationId xmlns:a16="http://schemas.microsoft.com/office/drawing/2014/main" id="{6A3C1B3B-08C2-4E84-B82D-723A37225B38}"/>
              </a:ext>
            </a:extLst>
          </p:cNvPr>
          <p:cNvGrpSpPr/>
          <p:nvPr/>
        </p:nvGrpSpPr>
        <p:grpSpPr>
          <a:xfrm>
            <a:off x="4285212" y="5798029"/>
            <a:ext cx="248754" cy="340309"/>
            <a:chOff x="6992937" y="1294765"/>
            <a:chExt cx="731520" cy="100076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D3A0626-1509-4A42-A824-D06B6387AE40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70249A82-9F5A-4674-8AAB-4F226FCAA2A7}"/>
                </a:ext>
              </a:extLst>
            </p:cNvPr>
            <p:cNvSpPr/>
            <p:nvPr/>
          </p:nvSpPr>
          <p:spPr>
            <a:xfrm>
              <a:off x="6992937" y="1294765"/>
              <a:ext cx="731520" cy="7315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07492A5-ADC7-4510-BD0B-1E72E4928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6" idx="2"/>
            <a:endCxn id="80" idx="2"/>
          </p:cNvCxnSpPr>
          <p:nvPr/>
        </p:nvCxnSpPr>
        <p:spPr>
          <a:xfrm>
            <a:off x="1824780" y="645795"/>
            <a:ext cx="2888558" cy="5083005"/>
          </a:xfrm>
          <a:prstGeom prst="line">
            <a:avLst/>
          </a:prstGeom>
          <a:ln w="3492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7ACC30C-4BD8-4BE8-BE5B-EEB51497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0" idx="2"/>
            <a:endCxn id="77" idx="2"/>
          </p:cNvCxnSpPr>
          <p:nvPr/>
        </p:nvCxnSpPr>
        <p:spPr>
          <a:xfrm flipH="1" flipV="1">
            <a:off x="3826606" y="3882833"/>
            <a:ext cx="886732" cy="1845967"/>
          </a:xfrm>
          <a:prstGeom prst="line">
            <a:avLst/>
          </a:prstGeom>
          <a:ln w="3492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 descr="Map Pin&#10;">
            <a:extLst>
              <a:ext uri="{FF2B5EF4-FFF2-40B4-BE49-F238E27FC236}">
                <a16:creationId xmlns:a16="http://schemas.microsoft.com/office/drawing/2014/main" id="{7187E3CF-801C-4E68-9CF1-57BA0198EAD3}"/>
              </a:ext>
            </a:extLst>
          </p:cNvPr>
          <p:cNvGrpSpPr/>
          <p:nvPr/>
        </p:nvGrpSpPr>
        <p:grpSpPr>
          <a:xfrm>
            <a:off x="3702229" y="3542524"/>
            <a:ext cx="248754" cy="340309"/>
            <a:chOff x="6992937" y="1294765"/>
            <a:chExt cx="731520" cy="100076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4AEDB63-8A90-4863-903E-54C3DB99E8CF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8505D54-FB8A-4F93-A80D-67070654DC72}"/>
                </a:ext>
              </a:extLst>
            </p:cNvPr>
            <p:cNvSpPr/>
            <p:nvPr/>
          </p:nvSpPr>
          <p:spPr>
            <a:xfrm>
              <a:off x="6992937" y="1294765"/>
              <a:ext cx="731520" cy="7315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Group 78" descr="Map Pin&#10;">
            <a:extLst>
              <a:ext uri="{FF2B5EF4-FFF2-40B4-BE49-F238E27FC236}">
                <a16:creationId xmlns:a16="http://schemas.microsoft.com/office/drawing/2014/main" id="{B60818BC-6271-40B0-A967-45E3490ED006}"/>
              </a:ext>
            </a:extLst>
          </p:cNvPr>
          <p:cNvGrpSpPr/>
          <p:nvPr/>
        </p:nvGrpSpPr>
        <p:grpSpPr>
          <a:xfrm>
            <a:off x="4588961" y="5388491"/>
            <a:ext cx="248754" cy="340309"/>
            <a:chOff x="6992937" y="1294765"/>
            <a:chExt cx="731520" cy="1000760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220C123-6A82-4E52-87B3-F58C60D3DE2A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E03A9CD-876D-4E40-9882-F7C927CCCC2F}"/>
                </a:ext>
              </a:extLst>
            </p:cNvPr>
            <p:cNvSpPr/>
            <p:nvPr/>
          </p:nvSpPr>
          <p:spPr>
            <a:xfrm>
              <a:off x="6992937" y="1294765"/>
              <a:ext cx="731520" cy="7315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4" name="Picture Placeholder 13" descr="A close up of a sign&#10;">
            <a:extLst>
              <a:ext uri="{FF2B5EF4-FFF2-40B4-BE49-F238E27FC236}">
                <a16:creationId xmlns:a16="http://schemas.microsoft.com/office/drawing/2014/main" id="{0E54FE25-8897-439A-98F5-DF30A9581E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58730" y="3234733"/>
            <a:ext cx="1433270" cy="3623267"/>
          </a:xfrm>
          <a:custGeom>
            <a:avLst/>
            <a:gdLst>
              <a:gd name="connsiteX0" fmla="*/ 1433269 w 1433270"/>
              <a:gd name="connsiteY0" fmla="*/ 0 h 3623267"/>
              <a:gd name="connsiteX1" fmla="*/ 1433270 w 1433270"/>
              <a:gd name="connsiteY1" fmla="*/ 3623267 h 3623267"/>
              <a:gd name="connsiteX2" fmla="*/ 317860 w 1433270"/>
              <a:gd name="connsiteY2" fmla="*/ 3623267 h 3623267"/>
              <a:gd name="connsiteX3" fmla="*/ 306934 w 1433270"/>
              <a:gd name="connsiteY3" fmla="*/ 3608025 h 3623267"/>
              <a:gd name="connsiteX4" fmla="*/ 213219 w 1433270"/>
              <a:gd name="connsiteY4" fmla="*/ 3552907 h 3623267"/>
              <a:gd name="connsiteX5" fmla="*/ 113697 w 1433270"/>
              <a:gd name="connsiteY5" fmla="*/ 3441437 h 3623267"/>
              <a:gd name="connsiteX6" fmla="*/ 40415 w 1433270"/>
              <a:gd name="connsiteY6" fmla="*/ 3292861 h 3623267"/>
              <a:gd name="connsiteX7" fmla="*/ 23256 w 1433270"/>
              <a:gd name="connsiteY7" fmla="*/ 3170204 h 3623267"/>
              <a:gd name="connsiteX8" fmla="*/ 50379 w 1433270"/>
              <a:gd name="connsiteY8" fmla="*/ 3022293 h 3623267"/>
              <a:gd name="connsiteX9" fmla="*/ 106430 w 1433270"/>
              <a:gd name="connsiteY9" fmla="*/ 2880365 h 3623267"/>
              <a:gd name="connsiteX10" fmla="*/ 208053 w 1433270"/>
              <a:gd name="connsiteY10" fmla="*/ 2720026 h 3623267"/>
              <a:gd name="connsiteX11" fmla="*/ 283934 w 1433270"/>
              <a:gd name="connsiteY11" fmla="*/ 2521490 h 3623267"/>
              <a:gd name="connsiteX12" fmla="*/ 465800 w 1433270"/>
              <a:gd name="connsiteY12" fmla="*/ 2177050 h 3623267"/>
              <a:gd name="connsiteX13" fmla="*/ 642821 w 1433270"/>
              <a:gd name="connsiteY13" fmla="*/ 1824261 h 3623267"/>
              <a:gd name="connsiteX14" fmla="*/ 708307 w 1433270"/>
              <a:gd name="connsiteY14" fmla="*/ 1625507 h 3623267"/>
              <a:gd name="connsiteX15" fmla="*/ 739537 w 1433270"/>
              <a:gd name="connsiteY15" fmla="*/ 1418507 h 3623267"/>
              <a:gd name="connsiteX16" fmla="*/ 731510 w 1433270"/>
              <a:gd name="connsiteY16" fmla="*/ 1150791 h 3623267"/>
              <a:gd name="connsiteX17" fmla="*/ 790438 w 1433270"/>
              <a:gd name="connsiteY17" fmla="*/ 888418 h 3623267"/>
              <a:gd name="connsiteX18" fmla="*/ 1020679 w 1433270"/>
              <a:gd name="connsiteY18" fmla="*/ 528853 h 3623267"/>
              <a:gd name="connsiteX19" fmla="*/ 1268529 w 1433270"/>
              <a:gd name="connsiteY19" fmla="*/ 201933 h 3623267"/>
              <a:gd name="connsiteX20" fmla="*/ 1387305 w 1433270"/>
              <a:gd name="connsiteY20" fmla="*/ 53071 h 362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3270" h="3623267">
                <a:moveTo>
                  <a:pt x="1433269" y="0"/>
                </a:moveTo>
                <a:lnTo>
                  <a:pt x="1433270" y="3623267"/>
                </a:lnTo>
                <a:lnTo>
                  <a:pt x="317860" y="3623267"/>
                </a:lnTo>
                <a:lnTo>
                  <a:pt x="306934" y="3608025"/>
                </a:lnTo>
                <a:cubicBezTo>
                  <a:pt x="273167" y="3580320"/>
                  <a:pt x="220891" y="3571897"/>
                  <a:pt x="213219" y="3552907"/>
                </a:cubicBezTo>
                <a:cubicBezTo>
                  <a:pt x="187749" y="3519020"/>
                  <a:pt x="102046" y="3518303"/>
                  <a:pt x="113697" y="3441437"/>
                </a:cubicBezTo>
                <a:cubicBezTo>
                  <a:pt x="76052" y="3406580"/>
                  <a:pt x="78329" y="3332030"/>
                  <a:pt x="40415" y="3292861"/>
                </a:cubicBezTo>
                <a:cubicBezTo>
                  <a:pt x="-38483" y="3206929"/>
                  <a:pt x="22283" y="3182377"/>
                  <a:pt x="23256" y="3170204"/>
                </a:cubicBezTo>
                <a:cubicBezTo>
                  <a:pt x="2529" y="3115257"/>
                  <a:pt x="33192" y="3038071"/>
                  <a:pt x="50379" y="3022293"/>
                </a:cubicBezTo>
                <a:cubicBezTo>
                  <a:pt x="8220" y="2928880"/>
                  <a:pt x="91287" y="2901210"/>
                  <a:pt x="106430" y="2880365"/>
                </a:cubicBezTo>
                <a:cubicBezTo>
                  <a:pt x="100253" y="2781250"/>
                  <a:pt x="153743" y="2778783"/>
                  <a:pt x="208053" y="2720026"/>
                </a:cubicBezTo>
                <a:cubicBezTo>
                  <a:pt x="219688" y="2712380"/>
                  <a:pt x="263985" y="2617907"/>
                  <a:pt x="283934" y="2521490"/>
                </a:cubicBezTo>
                <a:cubicBezTo>
                  <a:pt x="287619" y="2413975"/>
                  <a:pt x="379701" y="2281050"/>
                  <a:pt x="465800" y="2177050"/>
                </a:cubicBezTo>
                <a:cubicBezTo>
                  <a:pt x="577270" y="2077527"/>
                  <a:pt x="590226" y="1938287"/>
                  <a:pt x="642821" y="1824261"/>
                </a:cubicBezTo>
                <a:cubicBezTo>
                  <a:pt x="712858" y="1767986"/>
                  <a:pt x="731655" y="1778062"/>
                  <a:pt x="708307" y="1625507"/>
                </a:cubicBezTo>
                <a:cubicBezTo>
                  <a:pt x="717259" y="1574768"/>
                  <a:pt x="708067" y="1482762"/>
                  <a:pt x="739537" y="1418507"/>
                </a:cubicBezTo>
                <a:cubicBezTo>
                  <a:pt x="737249" y="1270697"/>
                  <a:pt x="751753" y="1211824"/>
                  <a:pt x="731510" y="1150791"/>
                </a:cubicBezTo>
                <a:cubicBezTo>
                  <a:pt x="737392" y="1092453"/>
                  <a:pt x="663892" y="954273"/>
                  <a:pt x="790438" y="888418"/>
                </a:cubicBezTo>
                <a:cubicBezTo>
                  <a:pt x="833290" y="742988"/>
                  <a:pt x="950410" y="664744"/>
                  <a:pt x="1020679" y="528853"/>
                </a:cubicBezTo>
                <a:cubicBezTo>
                  <a:pt x="1056189" y="460018"/>
                  <a:pt x="1140410" y="325855"/>
                  <a:pt x="1268529" y="201933"/>
                </a:cubicBezTo>
                <a:cubicBezTo>
                  <a:pt x="1299672" y="153271"/>
                  <a:pt x="1341657" y="105016"/>
                  <a:pt x="1387305" y="53071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</p:pic>
      <p:grpSp>
        <p:nvGrpSpPr>
          <p:cNvPr id="71" name="Group 70" descr="Map Pin&#10;">
            <a:extLst>
              <a:ext uri="{FF2B5EF4-FFF2-40B4-BE49-F238E27FC236}">
                <a16:creationId xmlns:a16="http://schemas.microsoft.com/office/drawing/2014/main" id="{F9F16EDD-DC6A-4F25-A412-3EB2878FD419}"/>
              </a:ext>
            </a:extLst>
          </p:cNvPr>
          <p:cNvGrpSpPr/>
          <p:nvPr/>
        </p:nvGrpSpPr>
        <p:grpSpPr>
          <a:xfrm>
            <a:off x="4859841" y="5798029"/>
            <a:ext cx="248754" cy="340309"/>
            <a:chOff x="6992937" y="1294765"/>
            <a:chExt cx="731520" cy="100076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C6BFFB0-9A21-4BA9-8E82-B80DFEE05B0B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71851E0-E2E3-4CA0-B0EB-CEDB31E771BC}"/>
                </a:ext>
              </a:extLst>
            </p:cNvPr>
            <p:cNvSpPr/>
            <p:nvPr/>
          </p:nvSpPr>
          <p:spPr>
            <a:xfrm>
              <a:off x="6992937" y="1294765"/>
              <a:ext cx="731520" cy="7315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 descr="Map Pin&#10;">
            <a:extLst>
              <a:ext uri="{FF2B5EF4-FFF2-40B4-BE49-F238E27FC236}">
                <a16:creationId xmlns:a16="http://schemas.microsoft.com/office/drawing/2014/main" id="{F9396CB6-5F95-4201-AF6C-F8CF6162BCCD}"/>
              </a:ext>
            </a:extLst>
          </p:cNvPr>
          <p:cNvGrpSpPr/>
          <p:nvPr/>
        </p:nvGrpSpPr>
        <p:grpSpPr>
          <a:xfrm>
            <a:off x="2872163" y="5294984"/>
            <a:ext cx="248754" cy="340309"/>
            <a:chOff x="6992937" y="1294765"/>
            <a:chExt cx="731520" cy="1000760"/>
          </a:xfrm>
          <a:solidFill>
            <a:srgbClr val="FF0000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2A6C31-0000-45F1-BA68-D6BD86CB93AA}"/>
                </a:ext>
              </a:extLst>
            </p:cNvPr>
            <p:cNvSpPr/>
            <p:nvPr/>
          </p:nvSpPr>
          <p:spPr>
            <a:xfrm>
              <a:off x="7334827" y="1905000"/>
              <a:ext cx="47740" cy="39052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123B9E-53E9-444C-AF80-0F7DB1F9F6AB}"/>
                </a:ext>
              </a:extLst>
            </p:cNvPr>
            <p:cNvSpPr/>
            <p:nvPr/>
          </p:nvSpPr>
          <p:spPr>
            <a:xfrm>
              <a:off x="6992937" y="1294765"/>
              <a:ext cx="731520" cy="73152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5" name="Slide Zoom 34">
                <a:extLst>
                  <a:ext uri="{FF2B5EF4-FFF2-40B4-BE49-F238E27FC236}">
                    <a16:creationId xmlns:a16="http://schemas.microsoft.com/office/drawing/2014/main" id="{0C09D9FF-56BF-44A5-8A24-BF334AD8490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67374847"/>
                  </p:ext>
                </p:extLst>
              </p:nvPr>
            </p:nvGraphicFramePr>
            <p:xfrm>
              <a:off x="2131667" y="4302702"/>
              <a:ext cx="666089" cy="545259"/>
            </p:xfrm>
            <a:graphic>
              <a:graphicData uri="http://schemas.microsoft.com/office/powerpoint/2016/slidezoom">
                <pslz:sldZm>
                  <pslz:sldZmObj sldId="270" cId="87770964">
                    <pslz:zmPr id="{8A6038E6-D058-4EB7-BCBE-937E82276584}" returnToParent="0" imageType="cover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66089" cy="54525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5" name="Slide Zoom 34">
                <a:extLst>
                  <a:ext uri="{FF2B5EF4-FFF2-40B4-BE49-F238E27FC236}">
                    <a16:creationId xmlns:a16="http://schemas.microsoft.com/office/drawing/2014/main" id="{0C09D9FF-56BF-44A5-8A24-BF334AD849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31667" y="4302702"/>
                <a:ext cx="666089" cy="54525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7" name="Slide Zoom 36">
                <a:extLst>
                  <a:ext uri="{FF2B5EF4-FFF2-40B4-BE49-F238E27FC236}">
                    <a16:creationId xmlns:a16="http://schemas.microsoft.com/office/drawing/2014/main" id="{AEC6106A-C209-43DC-A1BE-8A168EBA397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70780118"/>
                  </p:ext>
                </p:extLst>
              </p:nvPr>
            </p:nvGraphicFramePr>
            <p:xfrm>
              <a:off x="3897014" y="5741536"/>
              <a:ext cx="790074" cy="592556"/>
            </p:xfrm>
            <a:graphic>
              <a:graphicData uri="http://schemas.microsoft.com/office/powerpoint/2016/slidezoom">
                <pslz:sldZm>
                  <pslz:sldZmObj sldId="271" cId="1486162438">
                    <pslz:zmPr id="{1E3003B3-5EAD-4290-96BE-EF135BFA4727}" returnToParent="0" imageType="cover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0074" cy="59255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7" name="Slide Zoom 36">
                <a:extLst>
                  <a:ext uri="{FF2B5EF4-FFF2-40B4-BE49-F238E27FC236}">
                    <a16:creationId xmlns:a16="http://schemas.microsoft.com/office/drawing/2014/main" id="{AEC6106A-C209-43DC-A1BE-8A168EBA39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97014" y="5741536"/>
                <a:ext cx="790074" cy="59255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9" name="Slide Zoom 38">
                <a:extLst>
                  <a:ext uri="{FF2B5EF4-FFF2-40B4-BE49-F238E27FC236}">
                    <a16:creationId xmlns:a16="http://schemas.microsoft.com/office/drawing/2014/main" id="{6E132246-738B-4DA8-B32C-381484946E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4341192"/>
                  </p:ext>
                </p:extLst>
              </p:nvPr>
            </p:nvGraphicFramePr>
            <p:xfrm>
              <a:off x="4734002" y="5731343"/>
              <a:ext cx="803665" cy="602749"/>
            </p:xfrm>
            <a:graphic>
              <a:graphicData uri="http://schemas.microsoft.com/office/powerpoint/2016/slidezoom">
                <pslz:sldZm>
                  <pslz:sldZmObj sldId="272" cId="4070351234">
                    <pslz:zmPr id="{01F04186-10CF-4DC9-AFE8-28D2A424E3BC}" returnToParent="0" imageType="cover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03665" cy="60274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9" name="Slide Zoom 38">
                <a:extLst>
                  <a:ext uri="{FF2B5EF4-FFF2-40B4-BE49-F238E27FC236}">
                    <a16:creationId xmlns:a16="http://schemas.microsoft.com/office/drawing/2014/main" id="{6E132246-738B-4DA8-B32C-381484946E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34002" y="5731343"/>
                <a:ext cx="803665" cy="60274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1" name="Slide Zoom 40">
                <a:extLst>
                  <a:ext uri="{FF2B5EF4-FFF2-40B4-BE49-F238E27FC236}">
                    <a16:creationId xmlns:a16="http://schemas.microsoft.com/office/drawing/2014/main" id="{FAB32856-B01B-4EFD-B959-67AA3100FF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69996565"/>
                  </p:ext>
                </p:extLst>
              </p:nvPr>
            </p:nvGraphicFramePr>
            <p:xfrm>
              <a:off x="2623494" y="5071835"/>
              <a:ext cx="803665" cy="602749"/>
            </p:xfrm>
            <a:graphic>
              <a:graphicData uri="http://schemas.microsoft.com/office/powerpoint/2016/slidezoom">
                <pslz:sldZm>
                  <pslz:sldZmObj sldId="273" cId="1432314310">
                    <pslz:zmPr id="{5770A38D-44B4-4CA9-9E2D-6B6B17B02D1A}" returnToParent="0" imageType="cover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03665" cy="60274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1" name="Slide Zoom 40">
                <a:extLst>
                  <a:ext uri="{FF2B5EF4-FFF2-40B4-BE49-F238E27FC236}">
                    <a16:creationId xmlns:a16="http://schemas.microsoft.com/office/drawing/2014/main" id="{FAB32856-B01B-4EFD-B959-67AA3100FF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23494" y="5071835"/>
                <a:ext cx="803665" cy="60274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6" name="Slide Zoom 45">
                <a:extLst>
                  <a:ext uri="{FF2B5EF4-FFF2-40B4-BE49-F238E27FC236}">
                    <a16:creationId xmlns:a16="http://schemas.microsoft.com/office/drawing/2014/main" id="{84D91785-93AC-4D80-9F55-D88618722B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80824036"/>
                  </p:ext>
                </p:extLst>
              </p:nvPr>
            </p:nvGraphicFramePr>
            <p:xfrm>
              <a:off x="1313554" y="118515"/>
              <a:ext cx="1107015" cy="622696"/>
            </p:xfrm>
            <a:graphic>
              <a:graphicData uri="http://schemas.microsoft.com/office/powerpoint/2016/slidezoom">
                <pslz:sldZm>
                  <pslz:sldZmObj sldId="274" cId="1023180285">
                    <pslz:zmPr id="{36FB6FF6-858D-47C0-ADF9-F45EFF9EE4B4}" returnToParent="0" imageType="cover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07015" cy="62269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6" name="Slide Zoom 45">
                <a:extLst>
                  <a:ext uri="{FF2B5EF4-FFF2-40B4-BE49-F238E27FC236}">
                    <a16:creationId xmlns:a16="http://schemas.microsoft.com/office/drawing/2014/main" id="{84D91785-93AC-4D80-9F55-D88618722B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13554" y="118515"/>
                <a:ext cx="1107015" cy="62269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8" name="Slide Zoom 47">
                <a:extLst>
                  <a:ext uri="{FF2B5EF4-FFF2-40B4-BE49-F238E27FC236}">
                    <a16:creationId xmlns:a16="http://schemas.microsoft.com/office/drawing/2014/main" id="{2C77B0E3-5C21-46A7-80A6-C436E68C8BB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41753581"/>
                  </p:ext>
                </p:extLst>
              </p:nvPr>
            </p:nvGraphicFramePr>
            <p:xfrm>
              <a:off x="4278088" y="5092873"/>
              <a:ext cx="886733" cy="590445"/>
            </p:xfrm>
            <a:graphic>
              <a:graphicData uri="http://schemas.microsoft.com/office/powerpoint/2016/slidezoom">
                <pslz:sldZm>
                  <pslz:sldZmObj sldId="275" cId="1004569876">
                    <pslz:zmPr id="{8B57B689-678D-4542-96C2-FA24B4F8A9D1}" returnToParent="0" imageType="cover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86733" cy="59044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8" name="Slide Zoom 47">
                <a:extLst>
                  <a:ext uri="{FF2B5EF4-FFF2-40B4-BE49-F238E27FC236}">
                    <a16:creationId xmlns:a16="http://schemas.microsoft.com/office/drawing/2014/main" id="{2C77B0E3-5C21-46A7-80A6-C436E68C8B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78088" y="5092873"/>
                <a:ext cx="886733" cy="59044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0" name="Slide Zoom 49">
                <a:extLst>
                  <a:ext uri="{FF2B5EF4-FFF2-40B4-BE49-F238E27FC236}">
                    <a16:creationId xmlns:a16="http://schemas.microsoft.com/office/drawing/2014/main" id="{5917572E-1979-429C-AC89-E0A30AB4B33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68317295"/>
                  </p:ext>
                </p:extLst>
              </p:nvPr>
            </p:nvGraphicFramePr>
            <p:xfrm>
              <a:off x="3538940" y="3193820"/>
              <a:ext cx="902878" cy="602749"/>
            </p:xfrm>
            <a:graphic>
              <a:graphicData uri="http://schemas.microsoft.com/office/powerpoint/2016/slidezoom">
                <pslz:sldZm>
                  <pslz:sldZmObj sldId="276" cId="2061674860">
                    <pslz:zmPr id="{F5BF2637-B5EC-4CF6-B9C4-B94A147A713B}" returnToParent="0" imageType="cover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2878" cy="60274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0" name="Slide Zoom 49">
                <a:extLst>
                  <a:ext uri="{FF2B5EF4-FFF2-40B4-BE49-F238E27FC236}">
                    <a16:creationId xmlns:a16="http://schemas.microsoft.com/office/drawing/2014/main" id="{5917572E-1979-429C-AC89-E0A30AB4B3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538940" y="3193820"/>
                <a:ext cx="902878" cy="60274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6238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804AA15-042D-40BF-89A8-47090F5D46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418" b="1418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C1A3537-F0F1-4894-84D7-4B982EBDA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7" y="84944"/>
            <a:ext cx="3937798" cy="2104803"/>
          </a:xfrm>
        </p:spPr>
        <p:txBody>
          <a:bodyPr anchor="ctr"/>
          <a:lstStyle/>
          <a:p>
            <a:pPr algn="ctr"/>
            <a:r>
              <a:rPr lang="en-US" dirty="0"/>
              <a:t>SAN DIEGO CENTRAL JAIL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70B20B-2D12-4F88-A1B9-2795C7519D80}"/>
              </a:ext>
            </a:extLst>
          </p:cNvPr>
          <p:cNvSpPr txBox="1"/>
          <p:nvPr/>
        </p:nvSpPr>
        <p:spPr>
          <a:xfrm rot="318033">
            <a:off x="4922741" y="2614919"/>
            <a:ext cx="640687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</a:rPr>
              <a:t>1173 Front Street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</a:rPr>
              <a:t>San Diego, CA 92101</a:t>
            </a:r>
          </a:p>
          <a:p>
            <a:pPr algn="ctr"/>
            <a:endParaRPr lang="en-US" sz="32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70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804AA15-042D-40BF-89A8-47090F5D46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 rot="-480000">
            <a:off x="1025606" y="2917788"/>
            <a:ext cx="3576797" cy="2682597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C1A3537-F0F1-4894-84D7-4B982EBDA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7" y="84944"/>
            <a:ext cx="3937798" cy="2104803"/>
          </a:xfrm>
        </p:spPr>
        <p:txBody>
          <a:bodyPr anchor="ctr"/>
          <a:lstStyle/>
          <a:p>
            <a:pPr algn="ctr"/>
            <a:r>
              <a:rPr lang="en-US" dirty="0"/>
              <a:t>GEORGE BAILEY DETENTION FACILITY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70B20B-2D12-4F88-A1B9-2795C7519D80}"/>
              </a:ext>
            </a:extLst>
          </p:cNvPr>
          <p:cNvSpPr txBox="1"/>
          <p:nvPr/>
        </p:nvSpPr>
        <p:spPr>
          <a:xfrm rot="318033">
            <a:off x="4922741" y="2368697"/>
            <a:ext cx="640687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</a:rPr>
              <a:t>446 Alta Road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</a:rPr>
              <a:t>Suite 5300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</a:rPr>
              <a:t>San Diego, CA 92158</a:t>
            </a:r>
          </a:p>
          <a:p>
            <a:pPr algn="ctr"/>
            <a:endParaRPr lang="en-US" sz="32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162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804AA15-042D-40BF-89A8-47090F5D46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 rot="-480000">
            <a:off x="1025607" y="2917788"/>
            <a:ext cx="3576795" cy="2682597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C1A3537-F0F1-4894-84D7-4B982EBDA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7" y="84944"/>
            <a:ext cx="3937798" cy="2104803"/>
          </a:xfrm>
        </p:spPr>
        <p:txBody>
          <a:bodyPr anchor="ctr"/>
          <a:lstStyle/>
          <a:p>
            <a:pPr algn="ctr"/>
            <a:r>
              <a:rPr lang="en-US" dirty="0"/>
              <a:t>EAST MESA REENTRY FACILITY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70B20B-2D12-4F88-A1B9-2795C7519D80}"/>
              </a:ext>
            </a:extLst>
          </p:cNvPr>
          <p:cNvSpPr txBox="1"/>
          <p:nvPr/>
        </p:nvSpPr>
        <p:spPr>
          <a:xfrm rot="318033">
            <a:off x="4922741" y="2507196"/>
            <a:ext cx="64068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</a:rPr>
              <a:t>446 Alta Road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</a:rPr>
              <a:t>Suite 5200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</a:rPr>
              <a:t>San Diego, CA 92158</a:t>
            </a:r>
          </a:p>
          <a:p>
            <a:pPr algn="ctr"/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351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804AA15-042D-40BF-89A8-47090F5D46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 rot="-480000">
            <a:off x="1025607" y="3068254"/>
            <a:ext cx="3576795" cy="2381663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C1A3537-F0F1-4894-84D7-4B982EBDA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7" y="84944"/>
            <a:ext cx="3937798" cy="2104803"/>
          </a:xfrm>
        </p:spPr>
        <p:txBody>
          <a:bodyPr anchor="ctr"/>
          <a:lstStyle/>
          <a:p>
            <a:pPr algn="ctr"/>
            <a:r>
              <a:rPr lang="en-US" dirty="0"/>
              <a:t>FACILITY 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70B20B-2D12-4F88-A1B9-2795C7519D80}"/>
              </a:ext>
            </a:extLst>
          </p:cNvPr>
          <p:cNvSpPr txBox="1"/>
          <p:nvPr/>
        </p:nvSpPr>
        <p:spPr>
          <a:xfrm rot="318033">
            <a:off x="4922741" y="2507196"/>
            <a:ext cx="64068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</a:rPr>
              <a:t>446 Alta Road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</a:rPr>
              <a:t>Suite 5300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</a:rPr>
              <a:t>San Diego, CA 92158</a:t>
            </a:r>
          </a:p>
          <a:p>
            <a:pPr algn="ctr"/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569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1A3537-F0F1-4894-84D7-4B982EBDA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7" y="84944"/>
            <a:ext cx="3937798" cy="2104803"/>
          </a:xfrm>
        </p:spPr>
        <p:txBody>
          <a:bodyPr anchor="ctr"/>
          <a:lstStyle/>
          <a:p>
            <a:pPr algn="ctr"/>
            <a:r>
              <a:rPr lang="en-US" dirty="0"/>
              <a:t>SOUTH BAY DETENTION FACILITY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70B20B-2D12-4F88-A1B9-2795C7519D80}"/>
              </a:ext>
            </a:extLst>
          </p:cNvPr>
          <p:cNvSpPr txBox="1"/>
          <p:nvPr/>
        </p:nvSpPr>
        <p:spPr>
          <a:xfrm rot="318033">
            <a:off x="4922741" y="2014754"/>
            <a:ext cx="64068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</a:rPr>
              <a:t>500 Third Avenue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</a:rPr>
              <a:t>Chula Vista, CA 91910 </a:t>
            </a:r>
          </a:p>
          <a:p>
            <a:pPr algn="ctr"/>
            <a:endParaRPr lang="en-US" sz="3200" dirty="0">
              <a:latin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</a:rPr>
              <a:t>Supervisor: (619) 691-4429</a:t>
            </a:r>
          </a:p>
          <a:p>
            <a:r>
              <a:rPr lang="en-US" sz="3200" dirty="0">
                <a:latin typeface="Calibri" panose="020F0502020204030204" pitchFamily="34" charset="0"/>
              </a:rPr>
              <a:t>Information: (619) 691-4817</a:t>
            </a:r>
          </a:p>
          <a:p>
            <a:r>
              <a:rPr lang="en-US" sz="3200" dirty="0">
                <a:latin typeface="Calibri" panose="020F0502020204030204" pitchFamily="34" charset="0"/>
              </a:rPr>
              <a:t>Booking: (619) 691-4626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3ADFA2A-CB6D-495C-A1DA-A1D49BDDE6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Placeholder 12">
            <a:extLst>
              <a:ext uri="{FF2B5EF4-FFF2-40B4-BE49-F238E27FC236}">
                <a16:creationId xmlns:a16="http://schemas.microsoft.com/office/drawing/2014/main" id="{85B92AE5-CEFB-4EFE-BF66-8C4030ACCF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-480000">
            <a:off x="1025607" y="2917788"/>
            <a:ext cx="3576795" cy="2682596"/>
          </a:xfrm>
          <a:custGeom>
            <a:avLst/>
            <a:gdLst>
              <a:gd name="connsiteX0" fmla="*/ 3576797 w 3576797"/>
              <a:gd name="connsiteY0" fmla="*/ 0 h 2844000"/>
              <a:gd name="connsiteX1" fmla="*/ 2920208 w 3576797"/>
              <a:gd name="connsiteY1" fmla="*/ 2844000 h 2844000"/>
              <a:gd name="connsiteX2" fmla="*/ 0 w 3576797"/>
              <a:gd name="connsiteY2" fmla="*/ 2844000 h 2844000"/>
              <a:gd name="connsiteX3" fmla="*/ 0 w 3576797"/>
              <a:gd name="connsiteY3" fmla="*/ 0 h 28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6797" h="2844000">
                <a:moveTo>
                  <a:pt x="3576797" y="0"/>
                </a:moveTo>
                <a:lnTo>
                  <a:pt x="2920208" y="2844000"/>
                </a:lnTo>
                <a:lnTo>
                  <a:pt x="0" y="2844000"/>
                </a:lnTo>
                <a:lnTo>
                  <a:pt x="0" y="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432314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ouple of young people taking a selfie">
            <a:extLst>
              <a:ext uri="{FF2B5EF4-FFF2-40B4-BE49-F238E27FC236}">
                <a16:creationId xmlns:a16="http://schemas.microsoft.com/office/drawing/2014/main" id="{A4498FDB-3258-4EC8-AE19-BC2DE06B849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" b="24"/>
          <a:stretch>
            <a:fillRect/>
          </a:stretch>
        </p:blipFill>
        <p:spPr>
          <a:xfrm>
            <a:off x="3892426" y="607138"/>
            <a:ext cx="5395503" cy="5840925"/>
          </a:xfrm>
        </p:spPr>
      </p:pic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F76C77C3-4B9A-4371-9E71-445D32A81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6</a:t>
            </a:r>
          </a:p>
        </p:txBody>
      </p:sp>
      <p:sp>
        <p:nvSpPr>
          <p:cNvPr id="18" name="Graphic 31">
            <a:extLst>
              <a:ext uri="{FF2B5EF4-FFF2-40B4-BE49-F238E27FC236}">
                <a16:creationId xmlns:a16="http://schemas.microsoft.com/office/drawing/2014/main" id="{5EACC8FA-561D-4E5C-AF5D-B236AA3D8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15070" y="3804017"/>
            <a:ext cx="1850961" cy="1573317"/>
          </a:xfrm>
          <a:custGeom>
            <a:avLst/>
            <a:gdLst>
              <a:gd name="connsiteX0" fmla="*/ 1110887 w 1143000"/>
              <a:gd name="connsiteY0" fmla="*/ 85620 h 971550"/>
              <a:gd name="connsiteX1" fmla="*/ 782274 w 1143000"/>
              <a:gd name="connsiteY1" fmla="*/ 250403 h 971550"/>
              <a:gd name="connsiteX2" fmla="*/ 696549 w 1143000"/>
              <a:gd name="connsiteY2" fmla="*/ 67523 h 971550"/>
              <a:gd name="connsiteX3" fmla="*/ 554627 w 1143000"/>
              <a:gd name="connsiteY3" fmla="*/ 24660 h 971550"/>
              <a:gd name="connsiteX4" fmla="*/ 422229 w 1143000"/>
              <a:gd name="connsiteY4" fmla="*/ 277073 h 971550"/>
              <a:gd name="connsiteX5" fmla="*/ 364127 w 1143000"/>
              <a:gd name="connsiteY5" fmla="*/ 430425 h 971550"/>
              <a:gd name="connsiteX6" fmla="*/ 19322 w 1143000"/>
              <a:gd name="connsiteY6" fmla="*/ 564728 h 971550"/>
              <a:gd name="connsiteX7" fmla="*/ 26942 w 1143000"/>
              <a:gd name="connsiteY7" fmla="*/ 619020 h 971550"/>
              <a:gd name="connsiteX8" fmla="*/ 283164 w 1143000"/>
              <a:gd name="connsiteY8" fmla="*/ 659025 h 971550"/>
              <a:gd name="connsiteX9" fmla="*/ 233634 w 1143000"/>
              <a:gd name="connsiteY9" fmla="*/ 797138 h 971550"/>
              <a:gd name="connsiteX10" fmla="*/ 188867 w 1143000"/>
              <a:gd name="connsiteY10" fmla="*/ 964778 h 971550"/>
              <a:gd name="connsiteX11" fmla="*/ 216489 w 1143000"/>
              <a:gd name="connsiteY11" fmla="*/ 964778 h 971550"/>
              <a:gd name="connsiteX12" fmla="*/ 258399 w 1143000"/>
              <a:gd name="connsiteY12" fmla="*/ 832380 h 971550"/>
              <a:gd name="connsiteX13" fmla="*/ 309834 w 1143000"/>
              <a:gd name="connsiteY13" fmla="*/ 695220 h 971550"/>
              <a:gd name="connsiteX14" fmla="*/ 320312 w 1143000"/>
              <a:gd name="connsiteY14" fmla="*/ 666645 h 971550"/>
              <a:gd name="connsiteX15" fmla="*/ 672737 w 1143000"/>
              <a:gd name="connsiteY15" fmla="*/ 751418 h 971550"/>
              <a:gd name="connsiteX16" fmla="*/ 818469 w 1143000"/>
              <a:gd name="connsiteY16" fmla="*/ 796185 h 971550"/>
              <a:gd name="connsiteX17" fmla="*/ 959439 w 1143000"/>
              <a:gd name="connsiteY17" fmla="*/ 831428 h 971550"/>
              <a:gd name="connsiteX18" fmla="*/ 967059 w 1143000"/>
              <a:gd name="connsiteY18" fmla="*/ 669503 h 971550"/>
              <a:gd name="connsiteX19" fmla="*/ 806087 w 1143000"/>
              <a:gd name="connsiteY19" fmla="*/ 304695 h 971550"/>
              <a:gd name="connsiteX20" fmla="*/ 1136605 w 1143000"/>
              <a:gd name="connsiteY20" fmla="*/ 131340 h 971550"/>
              <a:gd name="connsiteX21" fmla="*/ 1110887 w 1143000"/>
              <a:gd name="connsiteY21" fmla="*/ 85620 h 971550"/>
              <a:gd name="connsiteX22" fmla="*/ 506049 w 1143000"/>
              <a:gd name="connsiteY22" fmla="*/ 183728 h 971550"/>
              <a:gd name="connsiteX23" fmla="*/ 563199 w 1143000"/>
              <a:gd name="connsiteY23" fmla="*/ 80858 h 971550"/>
              <a:gd name="connsiteX24" fmla="*/ 627017 w 1143000"/>
              <a:gd name="connsiteY24" fmla="*/ 46568 h 971550"/>
              <a:gd name="connsiteX25" fmla="*/ 649877 w 1143000"/>
              <a:gd name="connsiteY25" fmla="*/ 74190 h 971550"/>
              <a:gd name="connsiteX26" fmla="*/ 675594 w 1143000"/>
              <a:gd name="connsiteY26" fmla="*/ 130388 h 971550"/>
              <a:gd name="connsiteX27" fmla="*/ 737507 w 1143000"/>
              <a:gd name="connsiteY27" fmla="*/ 271358 h 971550"/>
              <a:gd name="connsiteX28" fmla="*/ 414609 w 1143000"/>
              <a:gd name="connsiteY28" fmla="*/ 410423 h 971550"/>
              <a:gd name="connsiteX29" fmla="*/ 506049 w 1143000"/>
              <a:gd name="connsiteY29" fmla="*/ 183728 h 971550"/>
              <a:gd name="connsiteX30" fmla="*/ 339362 w 1143000"/>
              <a:gd name="connsiteY30" fmla="*/ 501863 h 971550"/>
              <a:gd name="connsiteX31" fmla="*/ 301262 w 1143000"/>
              <a:gd name="connsiteY31" fmla="*/ 607590 h 971550"/>
              <a:gd name="connsiteX32" fmla="*/ 136479 w 1143000"/>
              <a:gd name="connsiteY32" fmla="*/ 579968 h 971550"/>
              <a:gd name="connsiteX33" fmla="*/ 339362 w 1143000"/>
              <a:gd name="connsiteY33" fmla="*/ 501863 h 971550"/>
              <a:gd name="connsiteX34" fmla="*/ 891812 w 1143000"/>
              <a:gd name="connsiteY34" fmla="*/ 626640 h 971550"/>
              <a:gd name="connsiteX35" fmla="*/ 944199 w 1143000"/>
              <a:gd name="connsiteY35" fmla="*/ 746655 h 971550"/>
              <a:gd name="connsiteX36" fmla="*/ 958487 w 1143000"/>
              <a:gd name="connsiteY36" fmla="*/ 779040 h 971550"/>
              <a:gd name="connsiteX37" fmla="*/ 919434 w 1143000"/>
              <a:gd name="connsiteY37" fmla="*/ 774278 h 971550"/>
              <a:gd name="connsiteX38" fmla="*/ 857522 w 1143000"/>
              <a:gd name="connsiteY38" fmla="*/ 754275 h 971550"/>
              <a:gd name="connsiteX39" fmla="*/ 607967 w 1143000"/>
              <a:gd name="connsiteY39" fmla="*/ 678075 h 971550"/>
              <a:gd name="connsiteX40" fmla="*/ 338409 w 1143000"/>
              <a:gd name="connsiteY40" fmla="*/ 615210 h 971550"/>
              <a:gd name="connsiteX41" fmla="*/ 386987 w 1143000"/>
              <a:gd name="connsiteY41" fmla="*/ 483765 h 971550"/>
              <a:gd name="connsiteX42" fmla="*/ 760367 w 1143000"/>
              <a:gd name="connsiteY42" fmla="*/ 326603 h 971550"/>
              <a:gd name="connsiteX43" fmla="*/ 891812 w 1143000"/>
              <a:gd name="connsiteY43" fmla="*/ 62664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43000" h="971550">
                <a:moveTo>
                  <a:pt x="1110887" y="85620"/>
                </a:moveTo>
                <a:cubicBezTo>
                  <a:pt x="1003254" y="144675"/>
                  <a:pt x="893717" y="198968"/>
                  <a:pt x="782274" y="250403"/>
                </a:cubicBezTo>
                <a:cubicBezTo>
                  <a:pt x="754652" y="189443"/>
                  <a:pt x="726077" y="127530"/>
                  <a:pt x="696549" y="67523"/>
                </a:cubicBezTo>
                <a:cubicBezTo>
                  <a:pt x="667022" y="9420"/>
                  <a:pt x="611777" y="-26775"/>
                  <a:pt x="554627" y="24660"/>
                </a:cubicBezTo>
                <a:cubicBezTo>
                  <a:pt x="486047" y="86573"/>
                  <a:pt x="454614" y="194205"/>
                  <a:pt x="422229" y="277073"/>
                </a:cubicBezTo>
                <a:cubicBezTo>
                  <a:pt x="402227" y="327555"/>
                  <a:pt x="383177" y="378990"/>
                  <a:pt x="364127" y="430425"/>
                </a:cubicBezTo>
                <a:cubicBezTo>
                  <a:pt x="249827" y="476145"/>
                  <a:pt x="134574" y="520913"/>
                  <a:pt x="19322" y="564728"/>
                </a:cubicBezTo>
                <a:cubicBezTo>
                  <a:pt x="-10206" y="576158"/>
                  <a:pt x="-4491" y="615210"/>
                  <a:pt x="26942" y="619020"/>
                </a:cubicBezTo>
                <a:cubicBezTo>
                  <a:pt x="112667" y="629498"/>
                  <a:pt x="198392" y="642833"/>
                  <a:pt x="283164" y="659025"/>
                </a:cubicBezTo>
                <a:cubicBezTo>
                  <a:pt x="266972" y="704745"/>
                  <a:pt x="249827" y="751418"/>
                  <a:pt x="233634" y="797138"/>
                </a:cubicBezTo>
                <a:cubicBezTo>
                  <a:pt x="215537" y="850478"/>
                  <a:pt x="187914" y="907628"/>
                  <a:pt x="188867" y="964778"/>
                </a:cubicBezTo>
                <a:cubicBezTo>
                  <a:pt x="188867" y="982875"/>
                  <a:pt x="215537" y="982875"/>
                  <a:pt x="216489" y="964778"/>
                </a:cubicBezTo>
                <a:cubicBezTo>
                  <a:pt x="217442" y="919058"/>
                  <a:pt x="242207" y="874290"/>
                  <a:pt x="258399" y="832380"/>
                </a:cubicBezTo>
                <a:cubicBezTo>
                  <a:pt x="276497" y="786660"/>
                  <a:pt x="292689" y="740940"/>
                  <a:pt x="309834" y="695220"/>
                </a:cubicBezTo>
                <a:cubicBezTo>
                  <a:pt x="313644" y="685695"/>
                  <a:pt x="316502" y="676170"/>
                  <a:pt x="320312" y="666645"/>
                </a:cubicBezTo>
                <a:cubicBezTo>
                  <a:pt x="438422" y="689505"/>
                  <a:pt x="556532" y="718080"/>
                  <a:pt x="672737" y="751418"/>
                </a:cubicBezTo>
                <a:cubicBezTo>
                  <a:pt x="721314" y="765705"/>
                  <a:pt x="770844" y="780945"/>
                  <a:pt x="818469" y="796185"/>
                </a:cubicBezTo>
                <a:cubicBezTo>
                  <a:pt x="862284" y="810473"/>
                  <a:pt x="911814" y="834285"/>
                  <a:pt x="959439" y="831428"/>
                </a:cubicBezTo>
                <a:cubicBezTo>
                  <a:pt x="1057547" y="825713"/>
                  <a:pt x="988014" y="716175"/>
                  <a:pt x="967059" y="669503"/>
                </a:cubicBezTo>
                <a:cubicBezTo>
                  <a:pt x="911814" y="548535"/>
                  <a:pt x="860379" y="425663"/>
                  <a:pt x="806087" y="304695"/>
                </a:cubicBezTo>
                <a:cubicBezTo>
                  <a:pt x="919434" y="251355"/>
                  <a:pt x="1029924" y="194205"/>
                  <a:pt x="1136605" y="131340"/>
                </a:cubicBezTo>
                <a:cubicBezTo>
                  <a:pt x="1166132" y="114195"/>
                  <a:pt x="1140414" y="69428"/>
                  <a:pt x="1110887" y="85620"/>
                </a:cubicBezTo>
                <a:close/>
                <a:moveTo>
                  <a:pt x="506049" y="183728"/>
                </a:moveTo>
                <a:cubicBezTo>
                  <a:pt x="522242" y="148485"/>
                  <a:pt x="539387" y="112290"/>
                  <a:pt x="563199" y="80858"/>
                </a:cubicBezTo>
                <a:cubicBezTo>
                  <a:pt x="573677" y="66570"/>
                  <a:pt x="605109" y="40853"/>
                  <a:pt x="627017" y="46568"/>
                </a:cubicBezTo>
                <a:cubicBezTo>
                  <a:pt x="634637" y="48473"/>
                  <a:pt x="646067" y="68475"/>
                  <a:pt x="649877" y="74190"/>
                </a:cubicBezTo>
                <a:cubicBezTo>
                  <a:pt x="660354" y="91335"/>
                  <a:pt x="667974" y="112290"/>
                  <a:pt x="675594" y="130388"/>
                </a:cubicBezTo>
                <a:cubicBezTo>
                  <a:pt x="696549" y="177060"/>
                  <a:pt x="716552" y="224685"/>
                  <a:pt x="737507" y="271358"/>
                </a:cubicBezTo>
                <a:cubicBezTo>
                  <a:pt x="630827" y="319935"/>
                  <a:pt x="523194" y="366608"/>
                  <a:pt x="414609" y="410423"/>
                </a:cubicBezTo>
                <a:cubicBezTo>
                  <a:pt x="442232" y="334223"/>
                  <a:pt x="471759" y="258023"/>
                  <a:pt x="506049" y="183728"/>
                </a:cubicBezTo>
                <a:close/>
                <a:moveTo>
                  <a:pt x="339362" y="501863"/>
                </a:moveTo>
                <a:cubicBezTo>
                  <a:pt x="326979" y="537105"/>
                  <a:pt x="314597" y="572348"/>
                  <a:pt x="301262" y="607590"/>
                </a:cubicBezTo>
                <a:cubicBezTo>
                  <a:pt x="246017" y="597113"/>
                  <a:pt x="191724" y="587588"/>
                  <a:pt x="136479" y="579968"/>
                </a:cubicBezTo>
                <a:cubicBezTo>
                  <a:pt x="203154" y="554250"/>
                  <a:pt x="271734" y="528533"/>
                  <a:pt x="339362" y="501863"/>
                </a:cubicBezTo>
                <a:close/>
                <a:moveTo>
                  <a:pt x="891812" y="626640"/>
                </a:moveTo>
                <a:cubicBezTo>
                  <a:pt x="908957" y="666645"/>
                  <a:pt x="927054" y="706650"/>
                  <a:pt x="944199" y="746655"/>
                </a:cubicBezTo>
                <a:cubicBezTo>
                  <a:pt x="943247" y="743798"/>
                  <a:pt x="959439" y="778088"/>
                  <a:pt x="958487" y="779040"/>
                </a:cubicBezTo>
                <a:cubicBezTo>
                  <a:pt x="954677" y="782850"/>
                  <a:pt x="923244" y="775230"/>
                  <a:pt x="919434" y="774278"/>
                </a:cubicBezTo>
                <a:cubicBezTo>
                  <a:pt x="898479" y="769515"/>
                  <a:pt x="877524" y="760943"/>
                  <a:pt x="857522" y="754275"/>
                </a:cubicBezTo>
                <a:cubicBezTo>
                  <a:pt x="774654" y="726653"/>
                  <a:pt x="691787" y="700935"/>
                  <a:pt x="607967" y="678075"/>
                </a:cubicBezTo>
                <a:cubicBezTo>
                  <a:pt x="518432" y="654263"/>
                  <a:pt x="428897" y="633308"/>
                  <a:pt x="338409" y="615210"/>
                </a:cubicBezTo>
                <a:cubicBezTo>
                  <a:pt x="354602" y="571395"/>
                  <a:pt x="370794" y="527580"/>
                  <a:pt x="386987" y="483765"/>
                </a:cubicBezTo>
                <a:cubicBezTo>
                  <a:pt x="512717" y="434235"/>
                  <a:pt x="637494" y="382800"/>
                  <a:pt x="760367" y="326603"/>
                </a:cubicBezTo>
                <a:cubicBezTo>
                  <a:pt x="804182" y="425663"/>
                  <a:pt x="847997" y="526628"/>
                  <a:pt x="891812" y="62664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E690A-3ADA-4531-A31A-559935CF21B2}"/>
              </a:ext>
            </a:extLst>
          </p:cNvPr>
          <p:cNvSpPr txBox="1"/>
          <p:nvPr/>
        </p:nvSpPr>
        <p:spPr>
          <a:xfrm>
            <a:off x="4799821" y="2359621"/>
            <a:ext cx="3329807" cy="1658061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r>
              <a:rPr lang="en-US" sz="13800" b="1" spc="-1000" dirty="0">
                <a:solidFill>
                  <a:srgbClr val="FF0000"/>
                </a:solidFill>
                <a:latin typeface="+mj-lt"/>
              </a:rPr>
              <a:t>Me!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F00C79-72F3-4B42-8386-FBB58F24E45A}"/>
              </a:ext>
            </a:extLst>
          </p:cNvPr>
          <p:cNvSpPr txBox="1"/>
          <p:nvPr/>
        </p:nvSpPr>
        <p:spPr>
          <a:xfrm rot="20922414">
            <a:off x="1582104" y="1718191"/>
            <a:ext cx="26283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Name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Position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Facility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Shift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F79655-FED6-4911-BA5F-78072EBE11E5}"/>
              </a:ext>
            </a:extLst>
          </p:cNvPr>
          <p:cNvSpPr txBox="1"/>
          <p:nvPr/>
        </p:nvSpPr>
        <p:spPr>
          <a:xfrm rot="426390">
            <a:off x="8567145" y="3313402"/>
            <a:ext cx="17602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“Before I worked for DPD, I…”</a:t>
            </a:r>
          </a:p>
        </p:txBody>
      </p:sp>
    </p:spTree>
    <p:extLst>
      <p:ext uri="{BB962C8B-B14F-4D97-AF65-F5344CB8AC3E}">
        <p14:creationId xmlns:p14="http://schemas.microsoft.com/office/powerpoint/2010/main" val="1695729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1A3537-F0F1-4894-84D7-4B982EBDA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7" y="84944"/>
            <a:ext cx="3937798" cy="2104803"/>
          </a:xfrm>
        </p:spPr>
        <p:txBody>
          <a:bodyPr anchor="ctr"/>
          <a:lstStyle/>
          <a:p>
            <a:pPr algn="ctr"/>
            <a:r>
              <a:rPr lang="en-US" dirty="0"/>
              <a:t>VISTA DETENTION FACILITY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70B20B-2D12-4F88-A1B9-2795C7519D80}"/>
              </a:ext>
            </a:extLst>
          </p:cNvPr>
          <p:cNvSpPr txBox="1"/>
          <p:nvPr/>
        </p:nvSpPr>
        <p:spPr>
          <a:xfrm rot="318033">
            <a:off x="4922741" y="2507196"/>
            <a:ext cx="64068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</a:rPr>
              <a:t>325 S. Melrose Drive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</a:rPr>
              <a:t>Suite 200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</a:rPr>
              <a:t>Vista, CA 92081</a:t>
            </a:r>
          </a:p>
          <a:p>
            <a:pPr algn="ctr"/>
            <a:endParaRPr lang="en-US" sz="3200" dirty="0">
              <a:latin typeface="Calibri" panose="020F0502020204030204" pitchFamily="34" charset="0"/>
            </a:endParaRPr>
          </a:p>
        </p:txBody>
      </p:sp>
      <p:pic>
        <p:nvPicPr>
          <p:cNvPr id="8" name="Picture Placeholder 12">
            <a:extLst>
              <a:ext uri="{FF2B5EF4-FFF2-40B4-BE49-F238E27FC236}">
                <a16:creationId xmlns:a16="http://schemas.microsoft.com/office/drawing/2014/main" id="{0D79BE44-86C0-45C3-8EE9-4D36210F28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439" r="5439"/>
          <a:stretch/>
        </p:blipFill>
        <p:spPr>
          <a:xfrm rot="-480000">
            <a:off x="765175" y="2535238"/>
            <a:ext cx="4097338" cy="3448050"/>
          </a:xfrm>
          <a:custGeom>
            <a:avLst/>
            <a:gdLst>
              <a:gd name="connsiteX0" fmla="*/ 3576797 w 3576797"/>
              <a:gd name="connsiteY0" fmla="*/ 0 h 2844000"/>
              <a:gd name="connsiteX1" fmla="*/ 2920208 w 3576797"/>
              <a:gd name="connsiteY1" fmla="*/ 2844000 h 2844000"/>
              <a:gd name="connsiteX2" fmla="*/ 0 w 3576797"/>
              <a:gd name="connsiteY2" fmla="*/ 2844000 h 2844000"/>
              <a:gd name="connsiteX3" fmla="*/ 0 w 3576797"/>
              <a:gd name="connsiteY3" fmla="*/ 0 h 28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6797" h="2844000">
                <a:moveTo>
                  <a:pt x="3576797" y="0"/>
                </a:moveTo>
                <a:lnTo>
                  <a:pt x="2920208" y="2844000"/>
                </a:lnTo>
                <a:lnTo>
                  <a:pt x="0" y="2844000"/>
                </a:lnTo>
                <a:lnTo>
                  <a:pt x="0" y="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023180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804AA15-042D-40BF-89A8-47090F5D46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 rot="-480000">
            <a:off x="1030218" y="3068254"/>
            <a:ext cx="3567573" cy="2381663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C1A3537-F0F1-4894-84D7-4B982EBDA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7" y="84944"/>
            <a:ext cx="3937798" cy="2104803"/>
          </a:xfrm>
        </p:spPr>
        <p:txBody>
          <a:bodyPr anchor="ctr"/>
          <a:lstStyle/>
          <a:p>
            <a:pPr algn="ctr"/>
            <a:r>
              <a:rPr lang="en-US" dirty="0"/>
              <a:t>LAS COLINAS DETENTION &amp; REENTRY FACILITY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70B20B-2D12-4F88-A1B9-2795C7519D80}"/>
              </a:ext>
            </a:extLst>
          </p:cNvPr>
          <p:cNvSpPr txBox="1"/>
          <p:nvPr/>
        </p:nvSpPr>
        <p:spPr>
          <a:xfrm rot="318033">
            <a:off x="4922741" y="2753418"/>
            <a:ext cx="6406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</a:rPr>
              <a:t>451 Riverview Parkway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</a:rPr>
              <a:t>Santee, CA 92071</a:t>
            </a:r>
          </a:p>
          <a:p>
            <a:pPr algn="ctr"/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674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1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B23E0EC4-63FF-4A08-A232-B0762D5BD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1072" y="295505"/>
            <a:ext cx="5816309" cy="1441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How to Log-in</a:t>
            </a:r>
          </a:p>
        </p:txBody>
      </p:sp>
      <p:sp>
        <p:nvSpPr>
          <p:cNvPr id="45" name="Freeform: Shape 33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35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: Shape 37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Freeform: Shape 39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05D98C9-D210-4200-A660-4A94EB2DF7C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1365" b="8635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3AB7B4A-ED87-4D9B-9780-AF98BC5A25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36056" y="2032257"/>
            <a:ext cx="4624104" cy="349567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400" dirty="0"/>
              <a:t>E-mail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400" dirty="0"/>
              <a:t>JIMS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400" dirty="0"/>
              <a:t>PCD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400" dirty="0" err="1"/>
              <a:t>SDLaw</a:t>
            </a:r>
            <a:endParaRPr lang="en-US" sz="24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400" dirty="0"/>
              <a:t>Kronos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400" dirty="0"/>
              <a:t>Uploading </a:t>
            </a:r>
            <a:r>
              <a:rPr lang="en-US" sz="2400" b="0" i="0" dirty="0">
                <a:effectLst/>
              </a:rPr>
              <a:t>COVID Vaccination Record</a:t>
            </a:r>
          </a:p>
          <a:p>
            <a:pPr algn="l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6810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E7D3B5-4494-4C6A-8645-635D4FC802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B06419C2-7944-46AD-B1C2-DBD2CDE1DA2D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" b="1020"/>
          <a:stretch>
            <a:fillRect/>
          </a:stretch>
        </p:blipFill>
        <p:spPr bwMode="auto">
          <a:xfrm rot="21316934">
            <a:off x="1550988" y="260143"/>
            <a:ext cx="5030787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C78A7D-6312-48FB-84F5-3A2732431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1538">
            <a:off x="6229709" y="437471"/>
            <a:ext cx="4899820" cy="5926572"/>
          </a:xfrm>
          <a:prstGeom prst="rect">
            <a:avLst/>
          </a:prstGeom>
        </p:spPr>
      </p:pic>
      <p:sp>
        <p:nvSpPr>
          <p:cNvPr id="30" name="Teardrop 29">
            <a:extLst>
              <a:ext uri="{FF2B5EF4-FFF2-40B4-BE49-F238E27FC236}">
                <a16:creationId xmlns:a16="http://schemas.microsoft.com/office/drawing/2014/main" id="{97786F6E-63D0-4BB8-88B0-79CA428C6065}"/>
              </a:ext>
            </a:extLst>
          </p:cNvPr>
          <p:cNvSpPr/>
          <p:nvPr/>
        </p:nvSpPr>
        <p:spPr>
          <a:xfrm>
            <a:off x="-153403" y="1196641"/>
            <a:ext cx="1581150" cy="1610728"/>
          </a:xfrm>
          <a:prstGeom prst="teardrop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Requesting Time Off</a:t>
            </a:r>
          </a:p>
        </p:txBody>
      </p:sp>
      <p:sp>
        <p:nvSpPr>
          <p:cNvPr id="39" name="Graphic 13">
            <a:extLst>
              <a:ext uri="{FF2B5EF4-FFF2-40B4-BE49-F238E27FC236}">
                <a16:creationId xmlns:a16="http://schemas.microsoft.com/office/drawing/2014/main" id="{BA2E117B-410E-4658-BEE0-D109C4F33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339018">
            <a:off x="3433905" y="5348943"/>
            <a:ext cx="4152900" cy="1171575"/>
          </a:xfrm>
          <a:custGeom>
            <a:avLst/>
            <a:gdLst>
              <a:gd name="connsiteX0" fmla="*/ 4138498 w 4152900"/>
              <a:gd name="connsiteY0" fmla="*/ 7757 h 1171575"/>
              <a:gd name="connsiteX1" fmla="*/ 4077538 w 4152900"/>
              <a:gd name="connsiteY1" fmla="*/ 8710 h 1171575"/>
              <a:gd name="connsiteX2" fmla="*/ 3956570 w 4152900"/>
              <a:gd name="connsiteY2" fmla="*/ 49667 h 1171575"/>
              <a:gd name="connsiteX3" fmla="*/ 3728923 w 4152900"/>
              <a:gd name="connsiteY3" fmla="*/ 134440 h 1171575"/>
              <a:gd name="connsiteX4" fmla="*/ 3747020 w 4152900"/>
              <a:gd name="connsiteY4" fmla="*/ 178255 h 1171575"/>
              <a:gd name="connsiteX5" fmla="*/ 3927995 w 4152900"/>
              <a:gd name="connsiteY5" fmla="*/ 118247 h 1171575"/>
              <a:gd name="connsiteX6" fmla="*/ 3932757 w 4152900"/>
              <a:gd name="connsiteY6" fmla="*/ 116342 h 1171575"/>
              <a:gd name="connsiteX7" fmla="*/ 1983942 w 4152900"/>
              <a:gd name="connsiteY7" fmla="*/ 1101227 h 1171575"/>
              <a:gd name="connsiteX8" fmla="*/ 1709622 w 4152900"/>
              <a:gd name="connsiteY8" fmla="*/ 1109800 h 1171575"/>
              <a:gd name="connsiteX9" fmla="*/ 1540077 w 4152900"/>
              <a:gd name="connsiteY9" fmla="*/ 1027885 h 1171575"/>
              <a:gd name="connsiteX10" fmla="*/ 1689620 w 4152900"/>
              <a:gd name="connsiteY10" fmla="*/ 989785 h 1171575"/>
              <a:gd name="connsiteX11" fmla="*/ 1961082 w 4152900"/>
              <a:gd name="connsiteY11" fmla="*/ 864055 h 1171575"/>
              <a:gd name="connsiteX12" fmla="*/ 2031567 w 4152900"/>
              <a:gd name="connsiteY12" fmla="*/ 645932 h 1171575"/>
              <a:gd name="connsiteX13" fmla="*/ 1817255 w 4152900"/>
              <a:gd name="connsiteY13" fmla="*/ 572590 h 1171575"/>
              <a:gd name="connsiteX14" fmla="*/ 1570557 w 4152900"/>
              <a:gd name="connsiteY14" fmla="*/ 686890 h 1171575"/>
              <a:gd name="connsiteX15" fmla="*/ 1441970 w 4152900"/>
              <a:gd name="connsiteY15" fmla="*/ 911680 h 1171575"/>
              <a:gd name="connsiteX16" fmla="*/ 1445780 w 4152900"/>
              <a:gd name="connsiteY16" fmla="*/ 980260 h 1171575"/>
              <a:gd name="connsiteX17" fmla="*/ 1098117 w 4152900"/>
              <a:gd name="connsiteY17" fmla="*/ 1009787 h 1171575"/>
              <a:gd name="connsiteX18" fmla="*/ 26555 w 4152900"/>
              <a:gd name="connsiteY18" fmla="*/ 721180 h 1171575"/>
              <a:gd name="connsiteX19" fmla="*/ 4647 w 4152900"/>
              <a:gd name="connsiteY19" fmla="*/ 743087 h 1171575"/>
              <a:gd name="connsiteX20" fmla="*/ 1057160 w 4152900"/>
              <a:gd name="connsiteY20" fmla="*/ 1069795 h 1171575"/>
              <a:gd name="connsiteX21" fmla="*/ 1470545 w 4152900"/>
              <a:gd name="connsiteY21" fmla="*/ 1040267 h 1171575"/>
              <a:gd name="connsiteX22" fmla="*/ 1561032 w 4152900"/>
              <a:gd name="connsiteY22" fmla="*/ 1128850 h 1171575"/>
              <a:gd name="connsiteX23" fmla="*/ 1840115 w 4152900"/>
              <a:gd name="connsiteY23" fmla="*/ 1178380 h 1171575"/>
              <a:gd name="connsiteX24" fmla="*/ 2168727 w 4152900"/>
              <a:gd name="connsiteY24" fmla="*/ 1143137 h 1171575"/>
              <a:gd name="connsiteX25" fmla="*/ 2790710 w 4152900"/>
              <a:gd name="connsiteY25" fmla="*/ 945017 h 1171575"/>
              <a:gd name="connsiteX26" fmla="*/ 4074680 w 4152900"/>
              <a:gd name="connsiteY26" fmla="*/ 106817 h 1171575"/>
              <a:gd name="connsiteX27" fmla="*/ 4082300 w 4152900"/>
              <a:gd name="connsiteY27" fmla="*/ 97292 h 1171575"/>
              <a:gd name="connsiteX28" fmla="*/ 4075632 w 4152900"/>
              <a:gd name="connsiteY28" fmla="*/ 136345 h 1171575"/>
              <a:gd name="connsiteX29" fmla="*/ 4056582 w 4152900"/>
              <a:gd name="connsiteY29" fmla="*/ 225880 h 1171575"/>
              <a:gd name="connsiteX30" fmla="*/ 4017530 w 4152900"/>
              <a:gd name="connsiteY30" fmla="*/ 424000 h 1171575"/>
              <a:gd name="connsiteX31" fmla="*/ 4076585 w 4152900"/>
              <a:gd name="connsiteY31" fmla="*/ 440192 h 1171575"/>
              <a:gd name="connsiteX32" fmla="*/ 4126115 w 4152900"/>
              <a:gd name="connsiteY32" fmla="*/ 187780 h 1171575"/>
              <a:gd name="connsiteX33" fmla="*/ 4151832 w 4152900"/>
              <a:gd name="connsiteY33" fmla="*/ 62050 h 1171575"/>
              <a:gd name="connsiteX34" fmla="*/ 4138498 w 4152900"/>
              <a:gd name="connsiteY34" fmla="*/ 7757 h 1171575"/>
              <a:gd name="connsiteX35" fmla="*/ 1507692 w 4152900"/>
              <a:gd name="connsiteY35" fmla="*/ 942160 h 1171575"/>
              <a:gd name="connsiteX36" fmla="*/ 1639138 w 4152900"/>
              <a:gd name="connsiteY36" fmla="*/ 721180 h 1171575"/>
              <a:gd name="connsiteX37" fmla="*/ 1869642 w 4152900"/>
              <a:gd name="connsiteY37" fmla="*/ 640217 h 1171575"/>
              <a:gd name="connsiteX38" fmla="*/ 1974417 w 4152900"/>
              <a:gd name="connsiteY38" fmla="*/ 696415 h 1171575"/>
              <a:gd name="connsiteX39" fmla="*/ 1906790 w 4152900"/>
              <a:gd name="connsiteY39" fmla="*/ 818335 h 1171575"/>
              <a:gd name="connsiteX40" fmla="*/ 1656282 w 4152900"/>
              <a:gd name="connsiteY40" fmla="*/ 930730 h 1171575"/>
              <a:gd name="connsiteX41" fmla="*/ 1510550 w 4152900"/>
              <a:gd name="connsiteY41" fmla="*/ 967877 h 1171575"/>
              <a:gd name="connsiteX42" fmla="*/ 1507692 w 4152900"/>
              <a:gd name="connsiteY42" fmla="*/ 942160 h 1171575"/>
              <a:gd name="connsiteX43" fmla="*/ 4086110 w 4152900"/>
              <a:gd name="connsiteY43" fmla="*/ 82052 h 1171575"/>
              <a:gd name="connsiteX44" fmla="*/ 4081348 w 4152900"/>
              <a:gd name="connsiteY44" fmla="*/ 64907 h 1171575"/>
              <a:gd name="connsiteX45" fmla="*/ 4109923 w 4152900"/>
              <a:gd name="connsiteY45" fmla="*/ 60145 h 1171575"/>
              <a:gd name="connsiteX46" fmla="*/ 4086110 w 4152900"/>
              <a:gd name="connsiteY46" fmla="*/ 82052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152900" h="1171575">
                <a:moveTo>
                  <a:pt x="4138498" y="7757"/>
                </a:moveTo>
                <a:cubicBezTo>
                  <a:pt x="4119448" y="-6530"/>
                  <a:pt x="4097540" y="2042"/>
                  <a:pt x="4077538" y="8710"/>
                </a:cubicBezTo>
                <a:cubicBezTo>
                  <a:pt x="4036580" y="21092"/>
                  <a:pt x="3996575" y="35380"/>
                  <a:pt x="3956570" y="49667"/>
                </a:cubicBezTo>
                <a:cubicBezTo>
                  <a:pt x="3880370" y="76337"/>
                  <a:pt x="3801313" y="99197"/>
                  <a:pt x="3728923" y="134440"/>
                </a:cubicBezTo>
                <a:cubicBezTo>
                  <a:pt x="3704157" y="146822"/>
                  <a:pt x="3721303" y="184922"/>
                  <a:pt x="3747020" y="178255"/>
                </a:cubicBezTo>
                <a:cubicBezTo>
                  <a:pt x="3807980" y="163015"/>
                  <a:pt x="3867988" y="138250"/>
                  <a:pt x="3927995" y="118247"/>
                </a:cubicBezTo>
                <a:cubicBezTo>
                  <a:pt x="3929900" y="117295"/>
                  <a:pt x="3930853" y="117295"/>
                  <a:pt x="3932757" y="116342"/>
                </a:cubicBezTo>
                <a:cubicBezTo>
                  <a:pt x="3347923" y="558302"/>
                  <a:pt x="2734513" y="1019312"/>
                  <a:pt x="1983942" y="1101227"/>
                </a:cubicBezTo>
                <a:cubicBezTo>
                  <a:pt x="1894407" y="1110752"/>
                  <a:pt x="1800110" y="1120277"/>
                  <a:pt x="1709622" y="1109800"/>
                </a:cubicBezTo>
                <a:cubicBezTo>
                  <a:pt x="1648663" y="1102180"/>
                  <a:pt x="1580082" y="1076462"/>
                  <a:pt x="1540077" y="1027885"/>
                </a:cubicBezTo>
                <a:cubicBezTo>
                  <a:pt x="1590560" y="1017407"/>
                  <a:pt x="1640090" y="1005025"/>
                  <a:pt x="1689620" y="989785"/>
                </a:cubicBezTo>
                <a:cubicBezTo>
                  <a:pt x="1782013" y="960257"/>
                  <a:pt x="1883930" y="924062"/>
                  <a:pt x="1961082" y="864055"/>
                </a:cubicBezTo>
                <a:cubicBezTo>
                  <a:pt x="2024900" y="814525"/>
                  <a:pt x="2072525" y="725942"/>
                  <a:pt x="2031567" y="645932"/>
                </a:cubicBezTo>
                <a:cubicBezTo>
                  <a:pt x="1991563" y="567827"/>
                  <a:pt x="1894407" y="562112"/>
                  <a:pt x="1817255" y="572590"/>
                </a:cubicBezTo>
                <a:cubicBezTo>
                  <a:pt x="1725815" y="584972"/>
                  <a:pt x="1640090" y="625930"/>
                  <a:pt x="1570557" y="686890"/>
                </a:cubicBezTo>
                <a:cubicBezTo>
                  <a:pt x="1505788" y="744040"/>
                  <a:pt x="1451495" y="824050"/>
                  <a:pt x="1441970" y="911680"/>
                </a:cubicBezTo>
                <a:cubicBezTo>
                  <a:pt x="1439113" y="935492"/>
                  <a:pt x="1441017" y="958352"/>
                  <a:pt x="1445780" y="980260"/>
                </a:cubicBezTo>
                <a:cubicBezTo>
                  <a:pt x="1331480" y="999310"/>
                  <a:pt x="1214322" y="1007882"/>
                  <a:pt x="1098117" y="1009787"/>
                </a:cubicBezTo>
                <a:cubicBezTo>
                  <a:pt x="729500" y="1017407"/>
                  <a:pt x="312305" y="981212"/>
                  <a:pt x="26555" y="721180"/>
                </a:cubicBezTo>
                <a:cubicBezTo>
                  <a:pt x="12267" y="706892"/>
                  <a:pt x="-9640" y="728800"/>
                  <a:pt x="4647" y="743087"/>
                </a:cubicBezTo>
                <a:cubicBezTo>
                  <a:pt x="278967" y="1019312"/>
                  <a:pt x="685685" y="1069795"/>
                  <a:pt x="1057160" y="1069795"/>
                </a:cubicBezTo>
                <a:cubicBezTo>
                  <a:pt x="1195272" y="1069795"/>
                  <a:pt x="1334338" y="1063127"/>
                  <a:pt x="1470545" y="1040267"/>
                </a:cubicBezTo>
                <a:cubicBezTo>
                  <a:pt x="1491500" y="1076462"/>
                  <a:pt x="1522932" y="1106942"/>
                  <a:pt x="1561032" y="1128850"/>
                </a:cubicBezTo>
                <a:cubicBezTo>
                  <a:pt x="1644852" y="1178380"/>
                  <a:pt x="1745817" y="1181237"/>
                  <a:pt x="1840115" y="1178380"/>
                </a:cubicBezTo>
                <a:cubicBezTo>
                  <a:pt x="1950605" y="1175522"/>
                  <a:pt x="2060142" y="1163140"/>
                  <a:pt x="2168727" y="1143137"/>
                </a:cubicBezTo>
                <a:cubicBezTo>
                  <a:pt x="2383993" y="1104085"/>
                  <a:pt x="2591638" y="1033600"/>
                  <a:pt x="2790710" y="945017"/>
                </a:cubicBezTo>
                <a:cubicBezTo>
                  <a:pt x="3258388" y="735467"/>
                  <a:pt x="3674630" y="423047"/>
                  <a:pt x="4074680" y="106817"/>
                </a:cubicBezTo>
                <a:cubicBezTo>
                  <a:pt x="4078490" y="103960"/>
                  <a:pt x="4080395" y="101102"/>
                  <a:pt x="4082300" y="97292"/>
                </a:cubicBezTo>
                <a:cubicBezTo>
                  <a:pt x="4079442" y="111580"/>
                  <a:pt x="4078490" y="126820"/>
                  <a:pt x="4075632" y="136345"/>
                </a:cubicBezTo>
                <a:cubicBezTo>
                  <a:pt x="4068965" y="165872"/>
                  <a:pt x="4063250" y="196352"/>
                  <a:pt x="4056582" y="225880"/>
                </a:cubicBezTo>
                <a:cubicBezTo>
                  <a:pt x="4043248" y="291602"/>
                  <a:pt x="4029913" y="358277"/>
                  <a:pt x="4017530" y="424000"/>
                </a:cubicBezTo>
                <a:cubicBezTo>
                  <a:pt x="4009910" y="462100"/>
                  <a:pt x="4068965" y="479245"/>
                  <a:pt x="4076585" y="440192"/>
                </a:cubicBezTo>
                <a:cubicBezTo>
                  <a:pt x="4092778" y="355420"/>
                  <a:pt x="4108970" y="271600"/>
                  <a:pt x="4126115" y="187780"/>
                </a:cubicBezTo>
                <a:cubicBezTo>
                  <a:pt x="4134688" y="145870"/>
                  <a:pt x="4146117" y="103960"/>
                  <a:pt x="4151832" y="62050"/>
                </a:cubicBezTo>
                <a:cubicBezTo>
                  <a:pt x="4156595" y="43000"/>
                  <a:pt x="4156595" y="21092"/>
                  <a:pt x="4138498" y="7757"/>
                </a:cubicBezTo>
                <a:close/>
                <a:moveTo>
                  <a:pt x="1507692" y="942160"/>
                </a:moveTo>
                <a:cubicBezTo>
                  <a:pt x="1504835" y="854530"/>
                  <a:pt x="1572463" y="771662"/>
                  <a:pt x="1639138" y="721180"/>
                </a:cubicBezTo>
                <a:cubicBezTo>
                  <a:pt x="1704860" y="671650"/>
                  <a:pt x="1787727" y="641170"/>
                  <a:pt x="1869642" y="640217"/>
                </a:cubicBezTo>
                <a:cubicBezTo>
                  <a:pt x="1910600" y="640217"/>
                  <a:pt x="1964892" y="647837"/>
                  <a:pt x="1974417" y="696415"/>
                </a:cubicBezTo>
                <a:cubicBezTo>
                  <a:pt x="1984895" y="747850"/>
                  <a:pt x="1945842" y="791665"/>
                  <a:pt x="1906790" y="818335"/>
                </a:cubicBezTo>
                <a:cubicBezTo>
                  <a:pt x="1832495" y="869770"/>
                  <a:pt x="1742007" y="904060"/>
                  <a:pt x="1656282" y="930730"/>
                </a:cubicBezTo>
                <a:cubicBezTo>
                  <a:pt x="1608657" y="945970"/>
                  <a:pt x="1560080" y="958352"/>
                  <a:pt x="1510550" y="967877"/>
                </a:cubicBezTo>
                <a:cubicBezTo>
                  <a:pt x="1508645" y="959305"/>
                  <a:pt x="1507692" y="950732"/>
                  <a:pt x="1507692" y="942160"/>
                </a:cubicBezTo>
                <a:close/>
                <a:moveTo>
                  <a:pt x="4086110" y="82052"/>
                </a:moveTo>
                <a:cubicBezTo>
                  <a:pt x="4086110" y="76337"/>
                  <a:pt x="4084205" y="70622"/>
                  <a:pt x="4081348" y="64907"/>
                </a:cubicBezTo>
                <a:cubicBezTo>
                  <a:pt x="4091825" y="62050"/>
                  <a:pt x="4101350" y="60145"/>
                  <a:pt x="4109923" y="60145"/>
                </a:cubicBezTo>
                <a:cubicBezTo>
                  <a:pt x="4098492" y="59192"/>
                  <a:pt x="4090873" y="68717"/>
                  <a:pt x="4086110" y="82052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408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3D042A6-4762-4C09-9FE2-D1423896B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45397">
            <a:off x="5934873" y="806895"/>
            <a:ext cx="5778747" cy="16450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/>
              <a:t>Common Pay Codes</a:t>
            </a:r>
          </a:p>
        </p:txBody>
      </p:sp>
      <p:sp>
        <p:nvSpPr>
          <p:cNvPr id="25" name="Freeform: Shape 16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4F85C70-2CE3-42CF-8A3E-5B654D6859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22780" r="-1" b="1230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423BC5-AD2C-4F56-AEFF-D3C025B5EA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241834">
            <a:off x="6352592" y="1491916"/>
            <a:ext cx="4267200" cy="3874168"/>
          </a:xfrm>
        </p:spPr>
        <p:txBody>
          <a:bodyPr/>
          <a:lstStyle/>
          <a:p>
            <a:r>
              <a:rPr lang="en-US" dirty="0"/>
              <a:t>VAC – Vacation</a:t>
            </a:r>
          </a:p>
          <a:p>
            <a:r>
              <a:rPr lang="en-US" dirty="0"/>
              <a:t>CTO – County Time Off</a:t>
            </a:r>
          </a:p>
          <a:p>
            <a:r>
              <a:rPr lang="en-US" dirty="0"/>
              <a:t>FHO – Floating Holiday</a:t>
            </a:r>
          </a:p>
          <a:p>
            <a:r>
              <a:rPr lang="en-US" dirty="0"/>
              <a:t>SLP – Sick Leave, Personal</a:t>
            </a:r>
          </a:p>
          <a:p>
            <a:r>
              <a:rPr lang="en-US" dirty="0"/>
              <a:t>SLO – Sick Leave, Other</a:t>
            </a:r>
          </a:p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64ED95-7FDB-446A-A9AC-F05E3630C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83567" y="3559391"/>
            <a:ext cx="1366223" cy="1815306"/>
            <a:chOff x="2744798" y="1327367"/>
            <a:chExt cx="1366223" cy="1815306"/>
          </a:xfrm>
          <a:solidFill>
            <a:schemeClr val="tx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734C4B1-6911-426C-867E-0D015CBC41BC}"/>
                </a:ext>
              </a:extLst>
            </p:cNvPr>
            <p:cNvSpPr/>
            <p:nvPr/>
          </p:nvSpPr>
          <p:spPr>
            <a:xfrm>
              <a:off x="3622482" y="2261725"/>
              <a:ext cx="66675" cy="66675"/>
            </a:xfrm>
            <a:custGeom>
              <a:avLst/>
              <a:gdLst>
                <a:gd name="connsiteX0" fmla="*/ 13457 w 66675"/>
                <a:gd name="connsiteY0" fmla="*/ 9647 h 66675"/>
                <a:gd name="connsiteX1" fmla="*/ 9647 w 66675"/>
                <a:gd name="connsiteY1" fmla="*/ 13457 h 66675"/>
                <a:gd name="connsiteX2" fmla="*/ 9647 w 66675"/>
                <a:gd name="connsiteY2" fmla="*/ 60130 h 66675"/>
                <a:gd name="connsiteX3" fmla="*/ 56320 w 66675"/>
                <a:gd name="connsiteY3" fmla="*/ 60130 h 66675"/>
                <a:gd name="connsiteX4" fmla="*/ 60130 w 66675"/>
                <a:gd name="connsiteY4" fmla="*/ 56320 h 66675"/>
                <a:gd name="connsiteX5" fmla="*/ 60130 w 66675"/>
                <a:gd name="connsiteY5" fmla="*/ 9647 h 66675"/>
                <a:gd name="connsiteX6" fmla="*/ 13457 w 66675"/>
                <a:gd name="connsiteY6" fmla="*/ 964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13457" y="9647"/>
                  </a:moveTo>
                  <a:cubicBezTo>
                    <a:pt x="12505" y="10600"/>
                    <a:pt x="11552" y="11552"/>
                    <a:pt x="9647" y="13457"/>
                  </a:cubicBezTo>
                  <a:cubicBezTo>
                    <a:pt x="-2735" y="25840"/>
                    <a:pt x="-3688" y="47747"/>
                    <a:pt x="9647" y="60130"/>
                  </a:cubicBezTo>
                  <a:cubicBezTo>
                    <a:pt x="22982" y="72512"/>
                    <a:pt x="42985" y="73465"/>
                    <a:pt x="56320" y="60130"/>
                  </a:cubicBezTo>
                  <a:cubicBezTo>
                    <a:pt x="57272" y="59177"/>
                    <a:pt x="58225" y="58225"/>
                    <a:pt x="60130" y="56320"/>
                  </a:cubicBezTo>
                  <a:cubicBezTo>
                    <a:pt x="72512" y="43937"/>
                    <a:pt x="73465" y="22030"/>
                    <a:pt x="60130" y="9647"/>
                  </a:cubicBezTo>
                  <a:cubicBezTo>
                    <a:pt x="46795" y="-2735"/>
                    <a:pt x="26792" y="-3688"/>
                    <a:pt x="13457" y="96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AC4A13-8721-4922-92E5-E79E0C8AD524}"/>
                </a:ext>
              </a:extLst>
            </p:cNvPr>
            <p:cNvSpPr/>
            <p:nvPr/>
          </p:nvSpPr>
          <p:spPr>
            <a:xfrm>
              <a:off x="4025296" y="2559870"/>
              <a:ext cx="85725" cy="85725"/>
            </a:xfrm>
            <a:custGeom>
              <a:avLst/>
              <a:gdLst>
                <a:gd name="connsiteX0" fmla="*/ 86782 w 85725"/>
                <a:gd name="connsiteY0" fmla="*/ 32489 h 85725"/>
                <a:gd name="connsiteX1" fmla="*/ 70589 w 85725"/>
                <a:gd name="connsiteY1" fmla="*/ 9629 h 85725"/>
                <a:gd name="connsiteX2" fmla="*/ 43919 w 85725"/>
                <a:gd name="connsiteY2" fmla="*/ 104 h 85725"/>
                <a:gd name="connsiteX3" fmla="*/ 39157 w 85725"/>
                <a:gd name="connsiteY3" fmla="*/ 104 h 85725"/>
                <a:gd name="connsiteX4" fmla="*/ 11534 w 85725"/>
                <a:gd name="connsiteY4" fmla="*/ 11534 h 85725"/>
                <a:gd name="connsiteX5" fmla="*/ 104 w 85725"/>
                <a:gd name="connsiteY5" fmla="*/ 39157 h 85725"/>
                <a:gd name="connsiteX6" fmla="*/ 104 w 85725"/>
                <a:gd name="connsiteY6" fmla="*/ 43919 h 85725"/>
                <a:gd name="connsiteX7" fmla="*/ 5819 w 85725"/>
                <a:gd name="connsiteY7" fmla="*/ 65827 h 85725"/>
                <a:gd name="connsiteX8" fmla="*/ 26774 w 85725"/>
                <a:gd name="connsiteY8" fmla="*/ 83924 h 85725"/>
                <a:gd name="connsiteX9" fmla="*/ 74399 w 85725"/>
                <a:gd name="connsiteY9" fmla="*/ 74399 h 85725"/>
                <a:gd name="connsiteX10" fmla="*/ 86782 w 85725"/>
                <a:gd name="connsiteY10" fmla="*/ 32489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" h="85725">
                  <a:moveTo>
                    <a:pt x="86782" y="32489"/>
                  </a:moveTo>
                  <a:cubicBezTo>
                    <a:pt x="83924" y="22964"/>
                    <a:pt x="78209" y="15344"/>
                    <a:pt x="70589" y="9629"/>
                  </a:cubicBezTo>
                  <a:cubicBezTo>
                    <a:pt x="62017" y="2962"/>
                    <a:pt x="54397" y="1057"/>
                    <a:pt x="43919" y="104"/>
                  </a:cubicBezTo>
                  <a:cubicBezTo>
                    <a:pt x="42014" y="104"/>
                    <a:pt x="41062" y="104"/>
                    <a:pt x="39157" y="104"/>
                  </a:cubicBezTo>
                  <a:cubicBezTo>
                    <a:pt x="29632" y="-848"/>
                    <a:pt x="17249" y="4867"/>
                    <a:pt x="11534" y="11534"/>
                  </a:cubicBezTo>
                  <a:cubicBezTo>
                    <a:pt x="4867" y="19154"/>
                    <a:pt x="-848" y="29632"/>
                    <a:pt x="104" y="39157"/>
                  </a:cubicBezTo>
                  <a:cubicBezTo>
                    <a:pt x="104" y="41062"/>
                    <a:pt x="104" y="42014"/>
                    <a:pt x="104" y="43919"/>
                  </a:cubicBezTo>
                  <a:cubicBezTo>
                    <a:pt x="1057" y="51539"/>
                    <a:pt x="2009" y="59159"/>
                    <a:pt x="5819" y="65827"/>
                  </a:cubicBezTo>
                  <a:cubicBezTo>
                    <a:pt x="10582" y="74399"/>
                    <a:pt x="18202" y="80114"/>
                    <a:pt x="26774" y="83924"/>
                  </a:cubicBezTo>
                  <a:cubicBezTo>
                    <a:pt x="42014" y="90592"/>
                    <a:pt x="62969" y="87734"/>
                    <a:pt x="74399" y="74399"/>
                  </a:cubicBezTo>
                  <a:cubicBezTo>
                    <a:pt x="85829" y="63922"/>
                    <a:pt x="90592" y="47729"/>
                    <a:pt x="86782" y="324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53F5B3C-D38F-47D4-BD1A-82B01BDBEAE7}"/>
                </a:ext>
              </a:extLst>
            </p:cNvPr>
            <p:cNvSpPr/>
            <p:nvPr/>
          </p:nvSpPr>
          <p:spPr>
            <a:xfrm>
              <a:off x="3072385" y="3085523"/>
              <a:ext cx="57150" cy="57150"/>
            </a:xfrm>
            <a:custGeom>
              <a:avLst/>
              <a:gdLst>
                <a:gd name="connsiteX0" fmla="*/ 18441 w 57150"/>
                <a:gd name="connsiteY0" fmla="*/ 4060 h 57150"/>
                <a:gd name="connsiteX1" fmla="*/ 8916 w 57150"/>
                <a:gd name="connsiteY1" fmla="*/ 10727 h 57150"/>
                <a:gd name="connsiteX2" fmla="*/ 344 w 57150"/>
                <a:gd name="connsiteY2" fmla="*/ 28825 h 57150"/>
                <a:gd name="connsiteX3" fmla="*/ 4154 w 57150"/>
                <a:gd name="connsiteY3" fmla="*/ 48827 h 57150"/>
                <a:gd name="connsiteX4" fmla="*/ 39396 w 57150"/>
                <a:gd name="connsiteY4" fmla="*/ 63115 h 57150"/>
                <a:gd name="connsiteX5" fmla="*/ 49873 w 57150"/>
                <a:gd name="connsiteY5" fmla="*/ 58352 h 57150"/>
                <a:gd name="connsiteX6" fmla="*/ 64161 w 57150"/>
                <a:gd name="connsiteY6" fmla="*/ 39302 h 57150"/>
                <a:gd name="connsiteX7" fmla="*/ 61304 w 57150"/>
                <a:gd name="connsiteY7" fmla="*/ 14537 h 57150"/>
                <a:gd name="connsiteX8" fmla="*/ 18441 w 57150"/>
                <a:gd name="connsiteY8" fmla="*/ 406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" h="57150">
                  <a:moveTo>
                    <a:pt x="18441" y="4060"/>
                  </a:moveTo>
                  <a:cubicBezTo>
                    <a:pt x="15584" y="5965"/>
                    <a:pt x="11773" y="8822"/>
                    <a:pt x="8916" y="10727"/>
                  </a:cubicBezTo>
                  <a:cubicBezTo>
                    <a:pt x="4154" y="15490"/>
                    <a:pt x="1296" y="22157"/>
                    <a:pt x="344" y="28825"/>
                  </a:cubicBezTo>
                  <a:cubicBezTo>
                    <a:pt x="-609" y="35492"/>
                    <a:pt x="344" y="43112"/>
                    <a:pt x="4154" y="48827"/>
                  </a:cubicBezTo>
                  <a:cubicBezTo>
                    <a:pt x="11773" y="60257"/>
                    <a:pt x="25109" y="66925"/>
                    <a:pt x="39396" y="63115"/>
                  </a:cubicBezTo>
                  <a:cubicBezTo>
                    <a:pt x="43206" y="62162"/>
                    <a:pt x="47016" y="60257"/>
                    <a:pt x="49873" y="58352"/>
                  </a:cubicBezTo>
                  <a:cubicBezTo>
                    <a:pt x="56541" y="55495"/>
                    <a:pt x="62256" y="45970"/>
                    <a:pt x="64161" y="39302"/>
                  </a:cubicBezTo>
                  <a:cubicBezTo>
                    <a:pt x="66066" y="31682"/>
                    <a:pt x="65114" y="21205"/>
                    <a:pt x="61304" y="14537"/>
                  </a:cubicBezTo>
                  <a:cubicBezTo>
                    <a:pt x="52731" y="1202"/>
                    <a:pt x="33681" y="-4513"/>
                    <a:pt x="18441" y="4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5351650-C7A5-4081-9CE7-35988F7BE7D0}"/>
                </a:ext>
              </a:extLst>
            </p:cNvPr>
            <p:cNvSpPr/>
            <p:nvPr/>
          </p:nvSpPr>
          <p:spPr>
            <a:xfrm>
              <a:off x="3689157" y="2851172"/>
              <a:ext cx="104775" cy="104775"/>
            </a:xfrm>
            <a:custGeom>
              <a:avLst/>
              <a:gdLst>
                <a:gd name="connsiteX0" fmla="*/ 81617 w 104775"/>
                <a:gd name="connsiteY0" fmla="*/ 7505 h 104775"/>
                <a:gd name="connsiteX1" fmla="*/ 81617 w 104775"/>
                <a:gd name="connsiteY1" fmla="*/ 7505 h 104775"/>
                <a:gd name="connsiteX2" fmla="*/ 20657 w 104775"/>
                <a:gd name="connsiteY2" fmla="*/ 11315 h 104775"/>
                <a:gd name="connsiteX3" fmla="*/ 1607 w 104775"/>
                <a:gd name="connsiteY3" fmla="*/ 38938 h 104775"/>
                <a:gd name="connsiteX4" fmla="*/ 4465 w 104775"/>
                <a:gd name="connsiteY4" fmla="*/ 74180 h 104775"/>
                <a:gd name="connsiteX5" fmla="*/ 20657 w 104775"/>
                <a:gd name="connsiteY5" fmla="*/ 96088 h 104775"/>
                <a:gd name="connsiteX6" fmla="*/ 53042 w 104775"/>
                <a:gd name="connsiteY6" fmla="*/ 107518 h 104775"/>
                <a:gd name="connsiteX7" fmla="*/ 80665 w 104775"/>
                <a:gd name="connsiteY7" fmla="*/ 99898 h 104775"/>
                <a:gd name="connsiteX8" fmla="*/ 105430 w 104775"/>
                <a:gd name="connsiteY8" fmla="*/ 67513 h 104775"/>
                <a:gd name="connsiteX9" fmla="*/ 105430 w 104775"/>
                <a:gd name="connsiteY9" fmla="*/ 66560 h 104775"/>
                <a:gd name="connsiteX10" fmla="*/ 102572 w 104775"/>
                <a:gd name="connsiteY10" fmla="*/ 32270 h 104775"/>
                <a:gd name="connsiteX11" fmla="*/ 81617 w 104775"/>
                <a:gd name="connsiteY11" fmla="*/ 750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75" h="104775">
                  <a:moveTo>
                    <a:pt x="81617" y="7505"/>
                  </a:moveTo>
                  <a:cubicBezTo>
                    <a:pt x="80665" y="7505"/>
                    <a:pt x="80665" y="7505"/>
                    <a:pt x="81617" y="7505"/>
                  </a:cubicBezTo>
                  <a:cubicBezTo>
                    <a:pt x="61615" y="-3925"/>
                    <a:pt x="37802" y="-2020"/>
                    <a:pt x="20657" y="11315"/>
                  </a:cubicBezTo>
                  <a:cubicBezTo>
                    <a:pt x="11132" y="17983"/>
                    <a:pt x="4465" y="27508"/>
                    <a:pt x="1607" y="38938"/>
                  </a:cubicBezTo>
                  <a:cubicBezTo>
                    <a:pt x="-1250" y="50368"/>
                    <a:pt x="-298" y="62750"/>
                    <a:pt x="4465" y="74180"/>
                  </a:cubicBezTo>
                  <a:cubicBezTo>
                    <a:pt x="8275" y="82753"/>
                    <a:pt x="13037" y="89420"/>
                    <a:pt x="20657" y="96088"/>
                  </a:cubicBezTo>
                  <a:cubicBezTo>
                    <a:pt x="30182" y="103708"/>
                    <a:pt x="41612" y="107518"/>
                    <a:pt x="53042" y="107518"/>
                  </a:cubicBezTo>
                  <a:cubicBezTo>
                    <a:pt x="62567" y="107518"/>
                    <a:pt x="72092" y="104660"/>
                    <a:pt x="80665" y="99898"/>
                  </a:cubicBezTo>
                  <a:cubicBezTo>
                    <a:pt x="91142" y="94183"/>
                    <a:pt x="102572" y="79895"/>
                    <a:pt x="105430" y="67513"/>
                  </a:cubicBezTo>
                  <a:cubicBezTo>
                    <a:pt x="105430" y="67513"/>
                    <a:pt x="105430" y="66560"/>
                    <a:pt x="105430" y="66560"/>
                  </a:cubicBezTo>
                  <a:cubicBezTo>
                    <a:pt x="107335" y="55130"/>
                    <a:pt x="107335" y="43700"/>
                    <a:pt x="102572" y="32270"/>
                  </a:cubicBezTo>
                  <a:cubicBezTo>
                    <a:pt x="97810" y="22745"/>
                    <a:pt x="91142" y="13220"/>
                    <a:pt x="81617" y="75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86124DF-FC0E-47ED-8686-6317E75EC309}"/>
                </a:ext>
              </a:extLst>
            </p:cNvPr>
            <p:cNvSpPr/>
            <p:nvPr/>
          </p:nvSpPr>
          <p:spPr>
            <a:xfrm>
              <a:off x="2804840" y="2131410"/>
              <a:ext cx="114300" cy="123825"/>
            </a:xfrm>
            <a:custGeom>
              <a:avLst/>
              <a:gdLst>
                <a:gd name="connsiteX0" fmla="*/ 4465 w 114300"/>
                <a:gd name="connsiteY0" fmla="*/ 92064 h 123825"/>
                <a:gd name="connsiteX1" fmla="*/ 40660 w 114300"/>
                <a:gd name="connsiteY1" fmla="*/ 124449 h 123825"/>
                <a:gd name="connsiteX2" fmla="*/ 94952 w 114300"/>
                <a:gd name="connsiteY2" fmla="*/ 110161 h 123825"/>
                <a:gd name="connsiteX3" fmla="*/ 116860 w 114300"/>
                <a:gd name="connsiteY3" fmla="*/ 66346 h 123825"/>
                <a:gd name="connsiteX4" fmla="*/ 114002 w 114300"/>
                <a:gd name="connsiteY4" fmla="*/ 33009 h 123825"/>
                <a:gd name="connsiteX5" fmla="*/ 58757 w 114300"/>
                <a:gd name="connsiteY5" fmla="*/ 1576 h 123825"/>
                <a:gd name="connsiteX6" fmla="*/ 28277 w 114300"/>
                <a:gd name="connsiteY6" fmla="*/ 15864 h 123825"/>
                <a:gd name="connsiteX7" fmla="*/ 5417 w 114300"/>
                <a:gd name="connsiteY7" fmla="*/ 46344 h 123825"/>
                <a:gd name="connsiteX8" fmla="*/ 1607 w 114300"/>
                <a:gd name="connsiteY8" fmla="*/ 55869 h 123825"/>
                <a:gd name="connsiteX9" fmla="*/ 1607 w 114300"/>
                <a:gd name="connsiteY9" fmla="*/ 56821 h 123825"/>
                <a:gd name="connsiteX10" fmla="*/ 1607 w 114300"/>
                <a:gd name="connsiteY10" fmla="*/ 56821 h 123825"/>
                <a:gd name="connsiteX11" fmla="*/ 4465 w 114300"/>
                <a:gd name="connsiteY11" fmla="*/ 9206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300" h="123825">
                  <a:moveTo>
                    <a:pt x="4465" y="92064"/>
                  </a:moveTo>
                  <a:cubicBezTo>
                    <a:pt x="11132" y="108256"/>
                    <a:pt x="23515" y="119686"/>
                    <a:pt x="40660" y="124449"/>
                  </a:cubicBezTo>
                  <a:cubicBezTo>
                    <a:pt x="58757" y="129211"/>
                    <a:pt x="81617" y="124449"/>
                    <a:pt x="94952" y="110161"/>
                  </a:cubicBezTo>
                  <a:cubicBezTo>
                    <a:pt x="105430" y="97779"/>
                    <a:pt x="114955" y="82539"/>
                    <a:pt x="116860" y="66346"/>
                  </a:cubicBezTo>
                  <a:cubicBezTo>
                    <a:pt x="118765" y="54916"/>
                    <a:pt x="115907" y="43486"/>
                    <a:pt x="114002" y="33009"/>
                  </a:cubicBezTo>
                  <a:cubicBezTo>
                    <a:pt x="109240" y="10149"/>
                    <a:pt x="80665" y="-5091"/>
                    <a:pt x="58757" y="1576"/>
                  </a:cubicBezTo>
                  <a:cubicBezTo>
                    <a:pt x="48280" y="5386"/>
                    <a:pt x="37802" y="8244"/>
                    <a:pt x="28277" y="15864"/>
                  </a:cubicBezTo>
                  <a:cubicBezTo>
                    <a:pt x="18752" y="23484"/>
                    <a:pt x="10180" y="34914"/>
                    <a:pt x="5417" y="46344"/>
                  </a:cubicBezTo>
                  <a:cubicBezTo>
                    <a:pt x="3512" y="49201"/>
                    <a:pt x="2560" y="53011"/>
                    <a:pt x="1607" y="55869"/>
                  </a:cubicBezTo>
                  <a:cubicBezTo>
                    <a:pt x="1607" y="55869"/>
                    <a:pt x="1607" y="55869"/>
                    <a:pt x="1607" y="56821"/>
                  </a:cubicBezTo>
                  <a:cubicBezTo>
                    <a:pt x="1607" y="56821"/>
                    <a:pt x="1607" y="56821"/>
                    <a:pt x="1607" y="56821"/>
                  </a:cubicBezTo>
                  <a:cubicBezTo>
                    <a:pt x="-1250" y="67299"/>
                    <a:pt x="-298" y="79681"/>
                    <a:pt x="4465" y="92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F62BE10-49A5-4A65-B6FE-D60850F32323}"/>
                </a:ext>
              </a:extLst>
            </p:cNvPr>
            <p:cNvSpPr/>
            <p:nvPr/>
          </p:nvSpPr>
          <p:spPr>
            <a:xfrm>
              <a:off x="2744798" y="1327367"/>
              <a:ext cx="57150" cy="57150"/>
            </a:xfrm>
            <a:custGeom>
              <a:avLst/>
              <a:gdLst>
                <a:gd name="connsiteX0" fmla="*/ 45006 w 57150"/>
                <a:gd name="connsiteY0" fmla="*/ 3937 h 57150"/>
                <a:gd name="connsiteX1" fmla="*/ 15478 w 57150"/>
                <a:gd name="connsiteY1" fmla="*/ 3937 h 57150"/>
                <a:gd name="connsiteX2" fmla="*/ 13573 w 57150"/>
                <a:gd name="connsiteY2" fmla="*/ 4890 h 57150"/>
                <a:gd name="connsiteX3" fmla="*/ 13573 w 57150"/>
                <a:gd name="connsiteY3" fmla="*/ 52515 h 57150"/>
                <a:gd name="connsiteX4" fmla="*/ 15478 w 57150"/>
                <a:gd name="connsiteY4" fmla="*/ 53467 h 57150"/>
                <a:gd name="connsiteX5" fmla="*/ 45006 w 57150"/>
                <a:gd name="connsiteY5" fmla="*/ 53467 h 57150"/>
                <a:gd name="connsiteX6" fmla="*/ 59293 w 57150"/>
                <a:gd name="connsiteY6" fmla="*/ 28702 h 57150"/>
                <a:gd name="connsiteX7" fmla="*/ 45006 w 57150"/>
                <a:gd name="connsiteY7" fmla="*/ 393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57150">
                  <a:moveTo>
                    <a:pt x="45006" y="3937"/>
                  </a:moveTo>
                  <a:cubicBezTo>
                    <a:pt x="35481" y="-1778"/>
                    <a:pt x="25003" y="-825"/>
                    <a:pt x="15478" y="3937"/>
                  </a:cubicBezTo>
                  <a:cubicBezTo>
                    <a:pt x="14526" y="3937"/>
                    <a:pt x="13573" y="4890"/>
                    <a:pt x="13573" y="4890"/>
                  </a:cubicBezTo>
                  <a:cubicBezTo>
                    <a:pt x="-4524" y="14415"/>
                    <a:pt x="-4524" y="42990"/>
                    <a:pt x="13573" y="52515"/>
                  </a:cubicBezTo>
                  <a:cubicBezTo>
                    <a:pt x="14526" y="52515"/>
                    <a:pt x="15478" y="53467"/>
                    <a:pt x="15478" y="53467"/>
                  </a:cubicBezTo>
                  <a:cubicBezTo>
                    <a:pt x="25003" y="58230"/>
                    <a:pt x="35481" y="59182"/>
                    <a:pt x="45006" y="53467"/>
                  </a:cubicBezTo>
                  <a:cubicBezTo>
                    <a:pt x="53578" y="48705"/>
                    <a:pt x="59293" y="39180"/>
                    <a:pt x="59293" y="28702"/>
                  </a:cubicBezTo>
                  <a:cubicBezTo>
                    <a:pt x="59293" y="18225"/>
                    <a:pt x="54531" y="8700"/>
                    <a:pt x="45006" y="39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B965055-A445-4E15-9C8A-8C8733963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4813604">
            <a:off x="7238254" y="3969966"/>
            <a:ext cx="1366223" cy="1815306"/>
            <a:chOff x="2744798" y="1327367"/>
            <a:chExt cx="1366223" cy="1815306"/>
          </a:xfrm>
          <a:solidFill>
            <a:schemeClr val="tx1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7F42CE5-8B59-4FF7-94E9-891D79D0575E}"/>
                </a:ext>
              </a:extLst>
            </p:cNvPr>
            <p:cNvSpPr/>
            <p:nvPr/>
          </p:nvSpPr>
          <p:spPr>
            <a:xfrm>
              <a:off x="3622482" y="2261725"/>
              <a:ext cx="66675" cy="66675"/>
            </a:xfrm>
            <a:custGeom>
              <a:avLst/>
              <a:gdLst>
                <a:gd name="connsiteX0" fmla="*/ 13457 w 66675"/>
                <a:gd name="connsiteY0" fmla="*/ 9647 h 66675"/>
                <a:gd name="connsiteX1" fmla="*/ 9647 w 66675"/>
                <a:gd name="connsiteY1" fmla="*/ 13457 h 66675"/>
                <a:gd name="connsiteX2" fmla="*/ 9647 w 66675"/>
                <a:gd name="connsiteY2" fmla="*/ 60130 h 66675"/>
                <a:gd name="connsiteX3" fmla="*/ 56320 w 66675"/>
                <a:gd name="connsiteY3" fmla="*/ 60130 h 66675"/>
                <a:gd name="connsiteX4" fmla="*/ 60130 w 66675"/>
                <a:gd name="connsiteY4" fmla="*/ 56320 h 66675"/>
                <a:gd name="connsiteX5" fmla="*/ 60130 w 66675"/>
                <a:gd name="connsiteY5" fmla="*/ 9647 h 66675"/>
                <a:gd name="connsiteX6" fmla="*/ 13457 w 66675"/>
                <a:gd name="connsiteY6" fmla="*/ 964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13457" y="9647"/>
                  </a:moveTo>
                  <a:cubicBezTo>
                    <a:pt x="12505" y="10600"/>
                    <a:pt x="11552" y="11552"/>
                    <a:pt x="9647" y="13457"/>
                  </a:cubicBezTo>
                  <a:cubicBezTo>
                    <a:pt x="-2735" y="25840"/>
                    <a:pt x="-3688" y="47747"/>
                    <a:pt x="9647" y="60130"/>
                  </a:cubicBezTo>
                  <a:cubicBezTo>
                    <a:pt x="22982" y="72512"/>
                    <a:pt x="42985" y="73465"/>
                    <a:pt x="56320" y="60130"/>
                  </a:cubicBezTo>
                  <a:cubicBezTo>
                    <a:pt x="57272" y="59177"/>
                    <a:pt x="58225" y="58225"/>
                    <a:pt x="60130" y="56320"/>
                  </a:cubicBezTo>
                  <a:cubicBezTo>
                    <a:pt x="72512" y="43937"/>
                    <a:pt x="73465" y="22030"/>
                    <a:pt x="60130" y="9647"/>
                  </a:cubicBezTo>
                  <a:cubicBezTo>
                    <a:pt x="46795" y="-2735"/>
                    <a:pt x="26792" y="-3688"/>
                    <a:pt x="13457" y="96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6A81D7F-99F7-4513-9B2C-5C6F4240F098}"/>
                </a:ext>
              </a:extLst>
            </p:cNvPr>
            <p:cNvSpPr/>
            <p:nvPr/>
          </p:nvSpPr>
          <p:spPr>
            <a:xfrm>
              <a:off x="4025296" y="2559870"/>
              <a:ext cx="85725" cy="85725"/>
            </a:xfrm>
            <a:custGeom>
              <a:avLst/>
              <a:gdLst>
                <a:gd name="connsiteX0" fmla="*/ 86782 w 85725"/>
                <a:gd name="connsiteY0" fmla="*/ 32489 h 85725"/>
                <a:gd name="connsiteX1" fmla="*/ 70589 w 85725"/>
                <a:gd name="connsiteY1" fmla="*/ 9629 h 85725"/>
                <a:gd name="connsiteX2" fmla="*/ 43919 w 85725"/>
                <a:gd name="connsiteY2" fmla="*/ 104 h 85725"/>
                <a:gd name="connsiteX3" fmla="*/ 39157 w 85725"/>
                <a:gd name="connsiteY3" fmla="*/ 104 h 85725"/>
                <a:gd name="connsiteX4" fmla="*/ 11534 w 85725"/>
                <a:gd name="connsiteY4" fmla="*/ 11534 h 85725"/>
                <a:gd name="connsiteX5" fmla="*/ 104 w 85725"/>
                <a:gd name="connsiteY5" fmla="*/ 39157 h 85725"/>
                <a:gd name="connsiteX6" fmla="*/ 104 w 85725"/>
                <a:gd name="connsiteY6" fmla="*/ 43919 h 85725"/>
                <a:gd name="connsiteX7" fmla="*/ 5819 w 85725"/>
                <a:gd name="connsiteY7" fmla="*/ 65827 h 85725"/>
                <a:gd name="connsiteX8" fmla="*/ 26774 w 85725"/>
                <a:gd name="connsiteY8" fmla="*/ 83924 h 85725"/>
                <a:gd name="connsiteX9" fmla="*/ 74399 w 85725"/>
                <a:gd name="connsiteY9" fmla="*/ 74399 h 85725"/>
                <a:gd name="connsiteX10" fmla="*/ 86782 w 85725"/>
                <a:gd name="connsiteY10" fmla="*/ 32489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" h="85725">
                  <a:moveTo>
                    <a:pt x="86782" y="32489"/>
                  </a:moveTo>
                  <a:cubicBezTo>
                    <a:pt x="83924" y="22964"/>
                    <a:pt x="78209" y="15344"/>
                    <a:pt x="70589" y="9629"/>
                  </a:cubicBezTo>
                  <a:cubicBezTo>
                    <a:pt x="62017" y="2962"/>
                    <a:pt x="54397" y="1057"/>
                    <a:pt x="43919" y="104"/>
                  </a:cubicBezTo>
                  <a:cubicBezTo>
                    <a:pt x="42014" y="104"/>
                    <a:pt x="41062" y="104"/>
                    <a:pt x="39157" y="104"/>
                  </a:cubicBezTo>
                  <a:cubicBezTo>
                    <a:pt x="29632" y="-848"/>
                    <a:pt x="17249" y="4867"/>
                    <a:pt x="11534" y="11534"/>
                  </a:cubicBezTo>
                  <a:cubicBezTo>
                    <a:pt x="4867" y="19154"/>
                    <a:pt x="-848" y="29632"/>
                    <a:pt x="104" y="39157"/>
                  </a:cubicBezTo>
                  <a:cubicBezTo>
                    <a:pt x="104" y="41062"/>
                    <a:pt x="104" y="42014"/>
                    <a:pt x="104" y="43919"/>
                  </a:cubicBezTo>
                  <a:cubicBezTo>
                    <a:pt x="1057" y="51539"/>
                    <a:pt x="2009" y="59159"/>
                    <a:pt x="5819" y="65827"/>
                  </a:cubicBezTo>
                  <a:cubicBezTo>
                    <a:pt x="10582" y="74399"/>
                    <a:pt x="18202" y="80114"/>
                    <a:pt x="26774" y="83924"/>
                  </a:cubicBezTo>
                  <a:cubicBezTo>
                    <a:pt x="42014" y="90592"/>
                    <a:pt x="62969" y="87734"/>
                    <a:pt x="74399" y="74399"/>
                  </a:cubicBezTo>
                  <a:cubicBezTo>
                    <a:pt x="85829" y="63922"/>
                    <a:pt x="90592" y="47729"/>
                    <a:pt x="86782" y="324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77909F-E980-4819-93B7-07D70B503800}"/>
                </a:ext>
              </a:extLst>
            </p:cNvPr>
            <p:cNvSpPr/>
            <p:nvPr/>
          </p:nvSpPr>
          <p:spPr>
            <a:xfrm>
              <a:off x="3072385" y="3085523"/>
              <a:ext cx="57150" cy="57150"/>
            </a:xfrm>
            <a:custGeom>
              <a:avLst/>
              <a:gdLst>
                <a:gd name="connsiteX0" fmla="*/ 18441 w 57150"/>
                <a:gd name="connsiteY0" fmla="*/ 4060 h 57150"/>
                <a:gd name="connsiteX1" fmla="*/ 8916 w 57150"/>
                <a:gd name="connsiteY1" fmla="*/ 10727 h 57150"/>
                <a:gd name="connsiteX2" fmla="*/ 344 w 57150"/>
                <a:gd name="connsiteY2" fmla="*/ 28825 h 57150"/>
                <a:gd name="connsiteX3" fmla="*/ 4154 w 57150"/>
                <a:gd name="connsiteY3" fmla="*/ 48827 h 57150"/>
                <a:gd name="connsiteX4" fmla="*/ 39396 w 57150"/>
                <a:gd name="connsiteY4" fmla="*/ 63115 h 57150"/>
                <a:gd name="connsiteX5" fmla="*/ 49873 w 57150"/>
                <a:gd name="connsiteY5" fmla="*/ 58352 h 57150"/>
                <a:gd name="connsiteX6" fmla="*/ 64161 w 57150"/>
                <a:gd name="connsiteY6" fmla="*/ 39302 h 57150"/>
                <a:gd name="connsiteX7" fmla="*/ 61304 w 57150"/>
                <a:gd name="connsiteY7" fmla="*/ 14537 h 57150"/>
                <a:gd name="connsiteX8" fmla="*/ 18441 w 57150"/>
                <a:gd name="connsiteY8" fmla="*/ 406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" h="57150">
                  <a:moveTo>
                    <a:pt x="18441" y="4060"/>
                  </a:moveTo>
                  <a:cubicBezTo>
                    <a:pt x="15584" y="5965"/>
                    <a:pt x="11773" y="8822"/>
                    <a:pt x="8916" y="10727"/>
                  </a:cubicBezTo>
                  <a:cubicBezTo>
                    <a:pt x="4154" y="15490"/>
                    <a:pt x="1296" y="22157"/>
                    <a:pt x="344" y="28825"/>
                  </a:cubicBezTo>
                  <a:cubicBezTo>
                    <a:pt x="-609" y="35492"/>
                    <a:pt x="344" y="43112"/>
                    <a:pt x="4154" y="48827"/>
                  </a:cubicBezTo>
                  <a:cubicBezTo>
                    <a:pt x="11773" y="60257"/>
                    <a:pt x="25109" y="66925"/>
                    <a:pt x="39396" y="63115"/>
                  </a:cubicBezTo>
                  <a:cubicBezTo>
                    <a:pt x="43206" y="62162"/>
                    <a:pt x="47016" y="60257"/>
                    <a:pt x="49873" y="58352"/>
                  </a:cubicBezTo>
                  <a:cubicBezTo>
                    <a:pt x="56541" y="55495"/>
                    <a:pt x="62256" y="45970"/>
                    <a:pt x="64161" y="39302"/>
                  </a:cubicBezTo>
                  <a:cubicBezTo>
                    <a:pt x="66066" y="31682"/>
                    <a:pt x="65114" y="21205"/>
                    <a:pt x="61304" y="14537"/>
                  </a:cubicBezTo>
                  <a:cubicBezTo>
                    <a:pt x="52731" y="1202"/>
                    <a:pt x="33681" y="-4513"/>
                    <a:pt x="18441" y="4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D5BFB57-FB0C-4D2D-BAA2-1F264FF4F357}"/>
                </a:ext>
              </a:extLst>
            </p:cNvPr>
            <p:cNvSpPr/>
            <p:nvPr/>
          </p:nvSpPr>
          <p:spPr>
            <a:xfrm>
              <a:off x="3689157" y="2851172"/>
              <a:ext cx="104775" cy="104775"/>
            </a:xfrm>
            <a:custGeom>
              <a:avLst/>
              <a:gdLst>
                <a:gd name="connsiteX0" fmla="*/ 81617 w 104775"/>
                <a:gd name="connsiteY0" fmla="*/ 7505 h 104775"/>
                <a:gd name="connsiteX1" fmla="*/ 81617 w 104775"/>
                <a:gd name="connsiteY1" fmla="*/ 7505 h 104775"/>
                <a:gd name="connsiteX2" fmla="*/ 20657 w 104775"/>
                <a:gd name="connsiteY2" fmla="*/ 11315 h 104775"/>
                <a:gd name="connsiteX3" fmla="*/ 1607 w 104775"/>
                <a:gd name="connsiteY3" fmla="*/ 38938 h 104775"/>
                <a:gd name="connsiteX4" fmla="*/ 4465 w 104775"/>
                <a:gd name="connsiteY4" fmla="*/ 74180 h 104775"/>
                <a:gd name="connsiteX5" fmla="*/ 20657 w 104775"/>
                <a:gd name="connsiteY5" fmla="*/ 96088 h 104775"/>
                <a:gd name="connsiteX6" fmla="*/ 53042 w 104775"/>
                <a:gd name="connsiteY6" fmla="*/ 107518 h 104775"/>
                <a:gd name="connsiteX7" fmla="*/ 80665 w 104775"/>
                <a:gd name="connsiteY7" fmla="*/ 99898 h 104775"/>
                <a:gd name="connsiteX8" fmla="*/ 105430 w 104775"/>
                <a:gd name="connsiteY8" fmla="*/ 67513 h 104775"/>
                <a:gd name="connsiteX9" fmla="*/ 105430 w 104775"/>
                <a:gd name="connsiteY9" fmla="*/ 66560 h 104775"/>
                <a:gd name="connsiteX10" fmla="*/ 102572 w 104775"/>
                <a:gd name="connsiteY10" fmla="*/ 32270 h 104775"/>
                <a:gd name="connsiteX11" fmla="*/ 81617 w 104775"/>
                <a:gd name="connsiteY11" fmla="*/ 750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75" h="104775">
                  <a:moveTo>
                    <a:pt x="81617" y="7505"/>
                  </a:moveTo>
                  <a:cubicBezTo>
                    <a:pt x="80665" y="7505"/>
                    <a:pt x="80665" y="7505"/>
                    <a:pt x="81617" y="7505"/>
                  </a:cubicBezTo>
                  <a:cubicBezTo>
                    <a:pt x="61615" y="-3925"/>
                    <a:pt x="37802" y="-2020"/>
                    <a:pt x="20657" y="11315"/>
                  </a:cubicBezTo>
                  <a:cubicBezTo>
                    <a:pt x="11132" y="17983"/>
                    <a:pt x="4465" y="27508"/>
                    <a:pt x="1607" y="38938"/>
                  </a:cubicBezTo>
                  <a:cubicBezTo>
                    <a:pt x="-1250" y="50368"/>
                    <a:pt x="-298" y="62750"/>
                    <a:pt x="4465" y="74180"/>
                  </a:cubicBezTo>
                  <a:cubicBezTo>
                    <a:pt x="8275" y="82753"/>
                    <a:pt x="13037" y="89420"/>
                    <a:pt x="20657" y="96088"/>
                  </a:cubicBezTo>
                  <a:cubicBezTo>
                    <a:pt x="30182" y="103708"/>
                    <a:pt x="41612" y="107518"/>
                    <a:pt x="53042" y="107518"/>
                  </a:cubicBezTo>
                  <a:cubicBezTo>
                    <a:pt x="62567" y="107518"/>
                    <a:pt x="72092" y="104660"/>
                    <a:pt x="80665" y="99898"/>
                  </a:cubicBezTo>
                  <a:cubicBezTo>
                    <a:pt x="91142" y="94183"/>
                    <a:pt x="102572" y="79895"/>
                    <a:pt x="105430" y="67513"/>
                  </a:cubicBezTo>
                  <a:cubicBezTo>
                    <a:pt x="105430" y="67513"/>
                    <a:pt x="105430" y="66560"/>
                    <a:pt x="105430" y="66560"/>
                  </a:cubicBezTo>
                  <a:cubicBezTo>
                    <a:pt x="107335" y="55130"/>
                    <a:pt x="107335" y="43700"/>
                    <a:pt x="102572" y="32270"/>
                  </a:cubicBezTo>
                  <a:cubicBezTo>
                    <a:pt x="97810" y="22745"/>
                    <a:pt x="91142" y="13220"/>
                    <a:pt x="81617" y="75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873AC03-F6F0-45EA-BDFD-AF4EC25C611F}"/>
                </a:ext>
              </a:extLst>
            </p:cNvPr>
            <p:cNvSpPr/>
            <p:nvPr/>
          </p:nvSpPr>
          <p:spPr>
            <a:xfrm>
              <a:off x="2804840" y="2131410"/>
              <a:ext cx="114300" cy="123825"/>
            </a:xfrm>
            <a:custGeom>
              <a:avLst/>
              <a:gdLst>
                <a:gd name="connsiteX0" fmla="*/ 4465 w 114300"/>
                <a:gd name="connsiteY0" fmla="*/ 92064 h 123825"/>
                <a:gd name="connsiteX1" fmla="*/ 40660 w 114300"/>
                <a:gd name="connsiteY1" fmla="*/ 124449 h 123825"/>
                <a:gd name="connsiteX2" fmla="*/ 94952 w 114300"/>
                <a:gd name="connsiteY2" fmla="*/ 110161 h 123825"/>
                <a:gd name="connsiteX3" fmla="*/ 116860 w 114300"/>
                <a:gd name="connsiteY3" fmla="*/ 66346 h 123825"/>
                <a:gd name="connsiteX4" fmla="*/ 114002 w 114300"/>
                <a:gd name="connsiteY4" fmla="*/ 33009 h 123825"/>
                <a:gd name="connsiteX5" fmla="*/ 58757 w 114300"/>
                <a:gd name="connsiteY5" fmla="*/ 1576 h 123825"/>
                <a:gd name="connsiteX6" fmla="*/ 28277 w 114300"/>
                <a:gd name="connsiteY6" fmla="*/ 15864 h 123825"/>
                <a:gd name="connsiteX7" fmla="*/ 5417 w 114300"/>
                <a:gd name="connsiteY7" fmla="*/ 46344 h 123825"/>
                <a:gd name="connsiteX8" fmla="*/ 1607 w 114300"/>
                <a:gd name="connsiteY8" fmla="*/ 55869 h 123825"/>
                <a:gd name="connsiteX9" fmla="*/ 1607 w 114300"/>
                <a:gd name="connsiteY9" fmla="*/ 56821 h 123825"/>
                <a:gd name="connsiteX10" fmla="*/ 1607 w 114300"/>
                <a:gd name="connsiteY10" fmla="*/ 56821 h 123825"/>
                <a:gd name="connsiteX11" fmla="*/ 4465 w 114300"/>
                <a:gd name="connsiteY11" fmla="*/ 9206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300" h="123825">
                  <a:moveTo>
                    <a:pt x="4465" y="92064"/>
                  </a:moveTo>
                  <a:cubicBezTo>
                    <a:pt x="11132" y="108256"/>
                    <a:pt x="23515" y="119686"/>
                    <a:pt x="40660" y="124449"/>
                  </a:cubicBezTo>
                  <a:cubicBezTo>
                    <a:pt x="58757" y="129211"/>
                    <a:pt x="81617" y="124449"/>
                    <a:pt x="94952" y="110161"/>
                  </a:cubicBezTo>
                  <a:cubicBezTo>
                    <a:pt x="105430" y="97779"/>
                    <a:pt x="114955" y="82539"/>
                    <a:pt x="116860" y="66346"/>
                  </a:cubicBezTo>
                  <a:cubicBezTo>
                    <a:pt x="118765" y="54916"/>
                    <a:pt x="115907" y="43486"/>
                    <a:pt x="114002" y="33009"/>
                  </a:cubicBezTo>
                  <a:cubicBezTo>
                    <a:pt x="109240" y="10149"/>
                    <a:pt x="80665" y="-5091"/>
                    <a:pt x="58757" y="1576"/>
                  </a:cubicBezTo>
                  <a:cubicBezTo>
                    <a:pt x="48280" y="5386"/>
                    <a:pt x="37802" y="8244"/>
                    <a:pt x="28277" y="15864"/>
                  </a:cubicBezTo>
                  <a:cubicBezTo>
                    <a:pt x="18752" y="23484"/>
                    <a:pt x="10180" y="34914"/>
                    <a:pt x="5417" y="46344"/>
                  </a:cubicBezTo>
                  <a:cubicBezTo>
                    <a:pt x="3512" y="49201"/>
                    <a:pt x="2560" y="53011"/>
                    <a:pt x="1607" y="55869"/>
                  </a:cubicBezTo>
                  <a:cubicBezTo>
                    <a:pt x="1607" y="55869"/>
                    <a:pt x="1607" y="55869"/>
                    <a:pt x="1607" y="56821"/>
                  </a:cubicBezTo>
                  <a:cubicBezTo>
                    <a:pt x="1607" y="56821"/>
                    <a:pt x="1607" y="56821"/>
                    <a:pt x="1607" y="56821"/>
                  </a:cubicBezTo>
                  <a:cubicBezTo>
                    <a:pt x="-1250" y="67299"/>
                    <a:pt x="-298" y="79681"/>
                    <a:pt x="4465" y="92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72508FC-AF53-4563-B5B8-ED3D5FDC3F75}"/>
                </a:ext>
              </a:extLst>
            </p:cNvPr>
            <p:cNvSpPr/>
            <p:nvPr/>
          </p:nvSpPr>
          <p:spPr>
            <a:xfrm>
              <a:off x="2744798" y="1327367"/>
              <a:ext cx="57150" cy="57150"/>
            </a:xfrm>
            <a:custGeom>
              <a:avLst/>
              <a:gdLst>
                <a:gd name="connsiteX0" fmla="*/ 45006 w 57150"/>
                <a:gd name="connsiteY0" fmla="*/ 3937 h 57150"/>
                <a:gd name="connsiteX1" fmla="*/ 15478 w 57150"/>
                <a:gd name="connsiteY1" fmla="*/ 3937 h 57150"/>
                <a:gd name="connsiteX2" fmla="*/ 13573 w 57150"/>
                <a:gd name="connsiteY2" fmla="*/ 4890 h 57150"/>
                <a:gd name="connsiteX3" fmla="*/ 13573 w 57150"/>
                <a:gd name="connsiteY3" fmla="*/ 52515 h 57150"/>
                <a:gd name="connsiteX4" fmla="*/ 15478 w 57150"/>
                <a:gd name="connsiteY4" fmla="*/ 53467 h 57150"/>
                <a:gd name="connsiteX5" fmla="*/ 45006 w 57150"/>
                <a:gd name="connsiteY5" fmla="*/ 53467 h 57150"/>
                <a:gd name="connsiteX6" fmla="*/ 59293 w 57150"/>
                <a:gd name="connsiteY6" fmla="*/ 28702 h 57150"/>
                <a:gd name="connsiteX7" fmla="*/ 45006 w 57150"/>
                <a:gd name="connsiteY7" fmla="*/ 393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57150">
                  <a:moveTo>
                    <a:pt x="45006" y="3937"/>
                  </a:moveTo>
                  <a:cubicBezTo>
                    <a:pt x="35481" y="-1778"/>
                    <a:pt x="25003" y="-825"/>
                    <a:pt x="15478" y="3937"/>
                  </a:cubicBezTo>
                  <a:cubicBezTo>
                    <a:pt x="14526" y="3937"/>
                    <a:pt x="13573" y="4890"/>
                    <a:pt x="13573" y="4890"/>
                  </a:cubicBezTo>
                  <a:cubicBezTo>
                    <a:pt x="-4524" y="14415"/>
                    <a:pt x="-4524" y="42990"/>
                    <a:pt x="13573" y="52515"/>
                  </a:cubicBezTo>
                  <a:cubicBezTo>
                    <a:pt x="14526" y="52515"/>
                    <a:pt x="15478" y="53467"/>
                    <a:pt x="15478" y="53467"/>
                  </a:cubicBezTo>
                  <a:cubicBezTo>
                    <a:pt x="25003" y="58230"/>
                    <a:pt x="35481" y="59182"/>
                    <a:pt x="45006" y="53467"/>
                  </a:cubicBezTo>
                  <a:cubicBezTo>
                    <a:pt x="53578" y="48705"/>
                    <a:pt x="59293" y="39180"/>
                    <a:pt x="59293" y="28702"/>
                  </a:cubicBezTo>
                  <a:cubicBezTo>
                    <a:pt x="59293" y="18225"/>
                    <a:pt x="54531" y="8700"/>
                    <a:pt x="45006" y="39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A3DFA9-90B2-48FC-A841-991698785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9452693">
            <a:off x="9272145" y="3969965"/>
            <a:ext cx="1366223" cy="1815306"/>
            <a:chOff x="2744798" y="1327367"/>
            <a:chExt cx="1366223" cy="1815306"/>
          </a:xfrm>
          <a:solidFill>
            <a:schemeClr val="tx1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D946680-495E-40A7-9230-1A99BA279CDB}"/>
                </a:ext>
              </a:extLst>
            </p:cNvPr>
            <p:cNvSpPr/>
            <p:nvPr/>
          </p:nvSpPr>
          <p:spPr>
            <a:xfrm>
              <a:off x="3622482" y="2261725"/>
              <a:ext cx="66675" cy="66675"/>
            </a:xfrm>
            <a:custGeom>
              <a:avLst/>
              <a:gdLst>
                <a:gd name="connsiteX0" fmla="*/ 13457 w 66675"/>
                <a:gd name="connsiteY0" fmla="*/ 9647 h 66675"/>
                <a:gd name="connsiteX1" fmla="*/ 9647 w 66675"/>
                <a:gd name="connsiteY1" fmla="*/ 13457 h 66675"/>
                <a:gd name="connsiteX2" fmla="*/ 9647 w 66675"/>
                <a:gd name="connsiteY2" fmla="*/ 60130 h 66675"/>
                <a:gd name="connsiteX3" fmla="*/ 56320 w 66675"/>
                <a:gd name="connsiteY3" fmla="*/ 60130 h 66675"/>
                <a:gd name="connsiteX4" fmla="*/ 60130 w 66675"/>
                <a:gd name="connsiteY4" fmla="*/ 56320 h 66675"/>
                <a:gd name="connsiteX5" fmla="*/ 60130 w 66675"/>
                <a:gd name="connsiteY5" fmla="*/ 9647 h 66675"/>
                <a:gd name="connsiteX6" fmla="*/ 13457 w 66675"/>
                <a:gd name="connsiteY6" fmla="*/ 964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13457" y="9647"/>
                  </a:moveTo>
                  <a:cubicBezTo>
                    <a:pt x="12505" y="10600"/>
                    <a:pt x="11552" y="11552"/>
                    <a:pt x="9647" y="13457"/>
                  </a:cubicBezTo>
                  <a:cubicBezTo>
                    <a:pt x="-2735" y="25840"/>
                    <a:pt x="-3688" y="47747"/>
                    <a:pt x="9647" y="60130"/>
                  </a:cubicBezTo>
                  <a:cubicBezTo>
                    <a:pt x="22982" y="72512"/>
                    <a:pt x="42985" y="73465"/>
                    <a:pt x="56320" y="60130"/>
                  </a:cubicBezTo>
                  <a:cubicBezTo>
                    <a:pt x="57272" y="59177"/>
                    <a:pt x="58225" y="58225"/>
                    <a:pt x="60130" y="56320"/>
                  </a:cubicBezTo>
                  <a:cubicBezTo>
                    <a:pt x="72512" y="43937"/>
                    <a:pt x="73465" y="22030"/>
                    <a:pt x="60130" y="9647"/>
                  </a:cubicBezTo>
                  <a:cubicBezTo>
                    <a:pt x="46795" y="-2735"/>
                    <a:pt x="26792" y="-3688"/>
                    <a:pt x="13457" y="96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B58F82-4C86-48C7-98B5-E545531BCAAA}"/>
                </a:ext>
              </a:extLst>
            </p:cNvPr>
            <p:cNvSpPr/>
            <p:nvPr/>
          </p:nvSpPr>
          <p:spPr>
            <a:xfrm>
              <a:off x="4025296" y="2559870"/>
              <a:ext cx="85725" cy="85725"/>
            </a:xfrm>
            <a:custGeom>
              <a:avLst/>
              <a:gdLst>
                <a:gd name="connsiteX0" fmla="*/ 86782 w 85725"/>
                <a:gd name="connsiteY0" fmla="*/ 32489 h 85725"/>
                <a:gd name="connsiteX1" fmla="*/ 70589 w 85725"/>
                <a:gd name="connsiteY1" fmla="*/ 9629 h 85725"/>
                <a:gd name="connsiteX2" fmla="*/ 43919 w 85725"/>
                <a:gd name="connsiteY2" fmla="*/ 104 h 85725"/>
                <a:gd name="connsiteX3" fmla="*/ 39157 w 85725"/>
                <a:gd name="connsiteY3" fmla="*/ 104 h 85725"/>
                <a:gd name="connsiteX4" fmla="*/ 11534 w 85725"/>
                <a:gd name="connsiteY4" fmla="*/ 11534 h 85725"/>
                <a:gd name="connsiteX5" fmla="*/ 104 w 85725"/>
                <a:gd name="connsiteY5" fmla="*/ 39157 h 85725"/>
                <a:gd name="connsiteX6" fmla="*/ 104 w 85725"/>
                <a:gd name="connsiteY6" fmla="*/ 43919 h 85725"/>
                <a:gd name="connsiteX7" fmla="*/ 5819 w 85725"/>
                <a:gd name="connsiteY7" fmla="*/ 65827 h 85725"/>
                <a:gd name="connsiteX8" fmla="*/ 26774 w 85725"/>
                <a:gd name="connsiteY8" fmla="*/ 83924 h 85725"/>
                <a:gd name="connsiteX9" fmla="*/ 74399 w 85725"/>
                <a:gd name="connsiteY9" fmla="*/ 74399 h 85725"/>
                <a:gd name="connsiteX10" fmla="*/ 86782 w 85725"/>
                <a:gd name="connsiteY10" fmla="*/ 32489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" h="85725">
                  <a:moveTo>
                    <a:pt x="86782" y="32489"/>
                  </a:moveTo>
                  <a:cubicBezTo>
                    <a:pt x="83924" y="22964"/>
                    <a:pt x="78209" y="15344"/>
                    <a:pt x="70589" y="9629"/>
                  </a:cubicBezTo>
                  <a:cubicBezTo>
                    <a:pt x="62017" y="2962"/>
                    <a:pt x="54397" y="1057"/>
                    <a:pt x="43919" y="104"/>
                  </a:cubicBezTo>
                  <a:cubicBezTo>
                    <a:pt x="42014" y="104"/>
                    <a:pt x="41062" y="104"/>
                    <a:pt x="39157" y="104"/>
                  </a:cubicBezTo>
                  <a:cubicBezTo>
                    <a:pt x="29632" y="-848"/>
                    <a:pt x="17249" y="4867"/>
                    <a:pt x="11534" y="11534"/>
                  </a:cubicBezTo>
                  <a:cubicBezTo>
                    <a:pt x="4867" y="19154"/>
                    <a:pt x="-848" y="29632"/>
                    <a:pt x="104" y="39157"/>
                  </a:cubicBezTo>
                  <a:cubicBezTo>
                    <a:pt x="104" y="41062"/>
                    <a:pt x="104" y="42014"/>
                    <a:pt x="104" y="43919"/>
                  </a:cubicBezTo>
                  <a:cubicBezTo>
                    <a:pt x="1057" y="51539"/>
                    <a:pt x="2009" y="59159"/>
                    <a:pt x="5819" y="65827"/>
                  </a:cubicBezTo>
                  <a:cubicBezTo>
                    <a:pt x="10582" y="74399"/>
                    <a:pt x="18202" y="80114"/>
                    <a:pt x="26774" y="83924"/>
                  </a:cubicBezTo>
                  <a:cubicBezTo>
                    <a:pt x="42014" y="90592"/>
                    <a:pt x="62969" y="87734"/>
                    <a:pt x="74399" y="74399"/>
                  </a:cubicBezTo>
                  <a:cubicBezTo>
                    <a:pt x="85829" y="63922"/>
                    <a:pt x="90592" y="47729"/>
                    <a:pt x="86782" y="324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C5F44AE-A6DB-49F0-B081-DA49C9882E97}"/>
                </a:ext>
              </a:extLst>
            </p:cNvPr>
            <p:cNvSpPr/>
            <p:nvPr/>
          </p:nvSpPr>
          <p:spPr>
            <a:xfrm>
              <a:off x="3072385" y="3085523"/>
              <a:ext cx="57150" cy="57150"/>
            </a:xfrm>
            <a:custGeom>
              <a:avLst/>
              <a:gdLst>
                <a:gd name="connsiteX0" fmla="*/ 18441 w 57150"/>
                <a:gd name="connsiteY0" fmla="*/ 4060 h 57150"/>
                <a:gd name="connsiteX1" fmla="*/ 8916 w 57150"/>
                <a:gd name="connsiteY1" fmla="*/ 10727 h 57150"/>
                <a:gd name="connsiteX2" fmla="*/ 344 w 57150"/>
                <a:gd name="connsiteY2" fmla="*/ 28825 h 57150"/>
                <a:gd name="connsiteX3" fmla="*/ 4154 w 57150"/>
                <a:gd name="connsiteY3" fmla="*/ 48827 h 57150"/>
                <a:gd name="connsiteX4" fmla="*/ 39396 w 57150"/>
                <a:gd name="connsiteY4" fmla="*/ 63115 h 57150"/>
                <a:gd name="connsiteX5" fmla="*/ 49873 w 57150"/>
                <a:gd name="connsiteY5" fmla="*/ 58352 h 57150"/>
                <a:gd name="connsiteX6" fmla="*/ 64161 w 57150"/>
                <a:gd name="connsiteY6" fmla="*/ 39302 h 57150"/>
                <a:gd name="connsiteX7" fmla="*/ 61304 w 57150"/>
                <a:gd name="connsiteY7" fmla="*/ 14537 h 57150"/>
                <a:gd name="connsiteX8" fmla="*/ 18441 w 57150"/>
                <a:gd name="connsiteY8" fmla="*/ 406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" h="57150">
                  <a:moveTo>
                    <a:pt x="18441" y="4060"/>
                  </a:moveTo>
                  <a:cubicBezTo>
                    <a:pt x="15584" y="5965"/>
                    <a:pt x="11773" y="8822"/>
                    <a:pt x="8916" y="10727"/>
                  </a:cubicBezTo>
                  <a:cubicBezTo>
                    <a:pt x="4154" y="15490"/>
                    <a:pt x="1296" y="22157"/>
                    <a:pt x="344" y="28825"/>
                  </a:cubicBezTo>
                  <a:cubicBezTo>
                    <a:pt x="-609" y="35492"/>
                    <a:pt x="344" y="43112"/>
                    <a:pt x="4154" y="48827"/>
                  </a:cubicBezTo>
                  <a:cubicBezTo>
                    <a:pt x="11773" y="60257"/>
                    <a:pt x="25109" y="66925"/>
                    <a:pt x="39396" y="63115"/>
                  </a:cubicBezTo>
                  <a:cubicBezTo>
                    <a:pt x="43206" y="62162"/>
                    <a:pt x="47016" y="60257"/>
                    <a:pt x="49873" y="58352"/>
                  </a:cubicBezTo>
                  <a:cubicBezTo>
                    <a:pt x="56541" y="55495"/>
                    <a:pt x="62256" y="45970"/>
                    <a:pt x="64161" y="39302"/>
                  </a:cubicBezTo>
                  <a:cubicBezTo>
                    <a:pt x="66066" y="31682"/>
                    <a:pt x="65114" y="21205"/>
                    <a:pt x="61304" y="14537"/>
                  </a:cubicBezTo>
                  <a:cubicBezTo>
                    <a:pt x="52731" y="1202"/>
                    <a:pt x="33681" y="-4513"/>
                    <a:pt x="18441" y="4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223DE57-028F-4529-A4C5-C36D2D3DB0C6}"/>
                </a:ext>
              </a:extLst>
            </p:cNvPr>
            <p:cNvSpPr/>
            <p:nvPr/>
          </p:nvSpPr>
          <p:spPr>
            <a:xfrm>
              <a:off x="3689157" y="2851172"/>
              <a:ext cx="104775" cy="104775"/>
            </a:xfrm>
            <a:custGeom>
              <a:avLst/>
              <a:gdLst>
                <a:gd name="connsiteX0" fmla="*/ 81617 w 104775"/>
                <a:gd name="connsiteY0" fmla="*/ 7505 h 104775"/>
                <a:gd name="connsiteX1" fmla="*/ 81617 w 104775"/>
                <a:gd name="connsiteY1" fmla="*/ 7505 h 104775"/>
                <a:gd name="connsiteX2" fmla="*/ 20657 w 104775"/>
                <a:gd name="connsiteY2" fmla="*/ 11315 h 104775"/>
                <a:gd name="connsiteX3" fmla="*/ 1607 w 104775"/>
                <a:gd name="connsiteY3" fmla="*/ 38938 h 104775"/>
                <a:gd name="connsiteX4" fmla="*/ 4465 w 104775"/>
                <a:gd name="connsiteY4" fmla="*/ 74180 h 104775"/>
                <a:gd name="connsiteX5" fmla="*/ 20657 w 104775"/>
                <a:gd name="connsiteY5" fmla="*/ 96088 h 104775"/>
                <a:gd name="connsiteX6" fmla="*/ 53042 w 104775"/>
                <a:gd name="connsiteY6" fmla="*/ 107518 h 104775"/>
                <a:gd name="connsiteX7" fmla="*/ 80665 w 104775"/>
                <a:gd name="connsiteY7" fmla="*/ 99898 h 104775"/>
                <a:gd name="connsiteX8" fmla="*/ 105430 w 104775"/>
                <a:gd name="connsiteY8" fmla="*/ 67513 h 104775"/>
                <a:gd name="connsiteX9" fmla="*/ 105430 w 104775"/>
                <a:gd name="connsiteY9" fmla="*/ 66560 h 104775"/>
                <a:gd name="connsiteX10" fmla="*/ 102572 w 104775"/>
                <a:gd name="connsiteY10" fmla="*/ 32270 h 104775"/>
                <a:gd name="connsiteX11" fmla="*/ 81617 w 104775"/>
                <a:gd name="connsiteY11" fmla="*/ 750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75" h="104775">
                  <a:moveTo>
                    <a:pt x="81617" y="7505"/>
                  </a:moveTo>
                  <a:cubicBezTo>
                    <a:pt x="80665" y="7505"/>
                    <a:pt x="80665" y="7505"/>
                    <a:pt x="81617" y="7505"/>
                  </a:cubicBezTo>
                  <a:cubicBezTo>
                    <a:pt x="61615" y="-3925"/>
                    <a:pt x="37802" y="-2020"/>
                    <a:pt x="20657" y="11315"/>
                  </a:cubicBezTo>
                  <a:cubicBezTo>
                    <a:pt x="11132" y="17983"/>
                    <a:pt x="4465" y="27508"/>
                    <a:pt x="1607" y="38938"/>
                  </a:cubicBezTo>
                  <a:cubicBezTo>
                    <a:pt x="-1250" y="50368"/>
                    <a:pt x="-298" y="62750"/>
                    <a:pt x="4465" y="74180"/>
                  </a:cubicBezTo>
                  <a:cubicBezTo>
                    <a:pt x="8275" y="82753"/>
                    <a:pt x="13037" y="89420"/>
                    <a:pt x="20657" y="96088"/>
                  </a:cubicBezTo>
                  <a:cubicBezTo>
                    <a:pt x="30182" y="103708"/>
                    <a:pt x="41612" y="107518"/>
                    <a:pt x="53042" y="107518"/>
                  </a:cubicBezTo>
                  <a:cubicBezTo>
                    <a:pt x="62567" y="107518"/>
                    <a:pt x="72092" y="104660"/>
                    <a:pt x="80665" y="99898"/>
                  </a:cubicBezTo>
                  <a:cubicBezTo>
                    <a:pt x="91142" y="94183"/>
                    <a:pt x="102572" y="79895"/>
                    <a:pt x="105430" y="67513"/>
                  </a:cubicBezTo>
                  <a:cubicBezTo>
                    <a:pt x="105430" y="67513"/>
                    <a:pt x="105430" y="66560"/>
                    <a:pt x="105430" y="66560"/>
                  </a:cubicBezTo>
                  <a:cubicBezTo>
                    <a:pt x="107335" y="55130"/>
                    <a:pt x="107335" y="43700"/>
                    <a:pt x="102572" y="32270"/>
                  </a:cubicBezTo>
                  <a:cubicBezTo>
                    <a:pt x="97810" y="22745"/>
                    <a:pt x="91142" y="13220"/>
                    <a:pt x="81617" y="75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00C9272-952F-400E-B135-0E05D151E6D8}"/>
                </a:ext>
              </a:extLst>
            </p:cNvPr>
            <p:cNvSpPr/>
            <p:nvPr/>
          </p:nvSpPr>
          <p:spPr>
            <a:xfrm>
              <a:off x="2804840" y="2131410"/>
              <a:ext cx="114300" cy="123825"/>
            </a:xfrm>
            <a:custGeom>
              <a:avLst/>
              <a:gdLst>
                <a:gd name="connsiteX0" fmla="*/ 4465 w 114300"/>
                <a:gd name="connsiteY0" fmla="*/ 92064 h 123825"/>
                <a:gd name="connsiteX1" fmla="*/ 40660 w 114300"/>
                <a:gd name="connsiteY1" fmla="*/ 124449 h 123825"/>
                <a:gd name="connsiteX2" fmla="*/ 94952 w 114300"/>
                <a:gd name="connsiteY2" fmla="*/ 110161 h 123825"/>
                <a:gd name="connsiteX3" fmla="*/ 116860 w 114300"/>
                <a:gd name="connsiteY3" fmla="*/ 66346 h 123825"/>
                <a:gd name="connsiteX4" fmla="*/ 114002 w 114300"/>
                <a:gd name="connsiteY4" fmla="*/ 33009 h 123825"/>
                <a:gd name="connsiteX5" fmla="*/ 58757 w 114300"/>
                <a:gd name="connsiteY5" fmla="*/ 1576 h 123825"/>
                <a:gd name="connsiteX6" fmla="*/ 28277 w 114300"/>
                <a:gd name="connsiteY6" fmla="*/ 15864 h 123825"/>
                <a:gd name="connsiteX7" fmla="*/ 5417 w 114300"/>
                <a:gd name="connsiteY7" fmla="*/ 46344 h 123825"/>
                <a:gd name="connsiteX8" fmla="*/ 1607 w 114300"/>
                <a:gd name="connsiteY8" fmla="*/ 55869 h 123825"/>
                <a:gd name="connsiteX9" fmla="*/ 1607 w 114300"/>
                <a:gd name="connsiteY9" fmla="*/ 56821 h 123825"/>
                <a:gd name="connsiteX10" fmla="*/ 1607 w 114300"/>
                <a:gd name="connsiteY10" fmla="*/ 56821 h 123825"/>
                <a:gd name="connsiteX11" fmla="*/ 4465 w 114300"/>
                <a:gd name="connsiteY11" fmla="*/ 9206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300" h="123825">
                  <a:moveTo>
                    <a:pt x="4465" y="92064"/>
                  </a:moveTo>
                  <a:cubicBezTo>
                    <a:pt x="11132" y="108256"/>
                    <a:pt x="23515" y="119686"/>
                    <a:pt x="40660" y="124449"/>
                  </a:cubicBezTo>
                  <a:cubicBezTo>
                    <a:pt x="58757" y="129211"/>
                    <a:pt x="81617" y="124449"/>
                    <a:pt x="94952" y="110161"/>
                  </a:cubicBezTo>
                  <a:cubicBezTo>
                    <a:pt x="105430" y="97779"/>
                    <a:pt x="114955" y="82539"/>
                    <a:pt x="116860" y="66346"/>
                  </a:cubicBezTo>
                  <a:cubicBezTo>
                    <a:pt x="118765" y="54916"/>
                    <a:pt x="115907" y="43486"/>
                    <a:pt x="114002" y="33009"/>
                  </a:cubicBezTo>
                  <a:cubicBezTo>
                    <a:pt x="109240" y="10149"/>
                    <a:pt x="80665" y="-5091"/>
                    <a:pt x="58757" y="1576"/>
                  </a:cubicBezTo>
                  <a:cubicBezTo>
                    <a:pt x="48280" y="5386"/>
                    <a:pt x="37802" y="8244"/>
                    <a:pt x="28277" y="15864"/>
                  </a:cubicBezTo>
                  <a:cubicBezTo>
                    <a:pt x="18752" y="23484"/>
                    <a:pt x="10180" y="34914"/>
                    <a:pt x="5417" y="46344"/>
                  </a:cubicBezTo>
                  <a:cubicBezTo>
                    <a:pt x="3512" y="49201"/>
                    <a:pt x="2560" y="53011"/>
                    <a:pt x="1607" y="55869"/>
                  </a:cubicBezTo>
                  <a:cubicBezTo>
                    <a:pt x="1607" y="55869"/>
                    <a:pt x="1607" y="55869"/>
                    <a:pt x="1607" y="56821"/>
                  </a:cubicBezTo>
                  <a:cubicBezTo>
                    <a:pt x="1607" y="56821"/>
                    <a:pt x="1607" y="56821"/>
                    <a:pt x="1607" y="56821"/>
                  </a:cubicBezTo>
                  <a:cubicBezTo>
                    <a:pt x="-1250" y="67299"/>
                    <a:pt x="-298" y="79681"/>
                    <a:pt x="4465" y="92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1AA9E7C-6870-48BA-8128-CDCC0E7E294E}"/>
                </a:ext>
              </a:extLst>
            </p:cNvPr>
            <p:cNvSpPr/>
            <p:nvPr/>
          </p:nvSpPr>
          <p:spPr>
            <a:xfrm>
              <a:off x="2744798" y="1327367"/>
              <a:ext cx="57150" cy="57150"/>
            </a:xfrm>
            <a:custGeom>
              <a:avLst/>
              <a:gdLst>
                <a:gd name="connsiteX0" fmla="*/ 45006 w 57150"/>
                <a:gd name="connsiteY0" fmla="*/ 3937 h 57150"/>
                <a:gd name="connsiteX1" fmla="*/ 15478 w 57150"/>
                <a:gd name="connsiteY1" fmla="*/ 3937 h 57150"/>
                <a:gd name="connsiteX2" fmla="*/ 13573 w 57150"/>
                <a:gd name="connsiteY2" fmla="*/ 4890 h 57150"/>
                <a:gd name="connsiteX3" fmla="*/ 13573 w 57150"/>
                <a:gd name="connsiteY3" fmla="*/ 52515 h 57150"/>
                <a:gd name="connsiteX4" fmla="*/ 15478 w 57150"/>
                <a:gd name="connsiteY4" fmla="*/ 53467 h 57150"/>
                <a:gd name="connsiteX5" fmla="*/ 45006 w 57150"/>
                <a:gd name="connsiteY5" fmla="*/ 53467 h 57150"/>
                <a:gd name="connsiteX6" fmla="*/ 59293 w 57150"/>
                <a:gd name="connsiteY6" fmla="*/ 28702 h 57150"/>
                <a:gd name="connsiteX7" fmla="*/ 45006 w 57150"/>
                <a:gd name="connsiteY7" fmla="*/ 393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57150">
                  <a:moveTo>
                    <a:pt x="45006" y="3937"/>
                  </a:moveTo>
                  <a:cubicBezTo>
                    <a:pt x="35481" y="-1778"/>
                    <a:pt x="25003" y="-825"/>
                    <a:pt x="15478" y="3937"/>
                  </a:cubicBezTo>
                  <a:cubicBezTo>
                    <a:pt x="14526" y="3937"/>
                    <a:pt x="13573" y="4890"/>
                    <a:pt x="13573" y="4890"/>
                  </a:cubicBezTo>
                  <a:cubicBezTo>
                    <a:pt x="-4524" y="14415"/>
                    <a:pt x="-4524" y="42990"/>
                    <a:pt x="13573" y="52515"/>
                  </a:cubicBezTo>
                  <a:cubicBezTo>
                    <a:pt x="14526" y="52515"/>
                    <a:pt x="15478" y="53467"/>
                    <a:pt x="15478" y="53467"/>
                  </a:cubicBezTo>
                  <a:cubicBezTo>
                    <a:pt x="25003" y="58230"/>
                    <a:pt x="35481" y="59182"/>
                    <a:pt x="45006" y="53467"/>
                  </a:cubicBezTo>
                  <a:cubicBezTo>
                    <a:pt x="53578" y="48705"/>
                    <a:pt x="59293" y="39180"/>
                    <a:pt x="59293" y="28702"/>
                  </a:cubicBezTo>
                  <a:cubicBezTo>
                    <a:pt x="59293" y="18225"/>
                    <a:pt x="54531" y="8700"/>
                    <a:pt x="45006" y="39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34676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6799C93-53EC-4C9C-957B-2C9BA35DF7B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alphaModFix amt="50000"/>
          </a:blip>
          <a:srcRect t="12675" b="305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3CB137C8-E2FC-4854-8D1B-6E344A52A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968529"/>
            <a:ext cx="10515600" cy="109839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rgbClr val="FFFFFF"/>
                </a:solidFill>
                <a:latin typeface="+mn-lt"/>
              </a:rPr>
              <a:t>Property of San Diego Sheriff’s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No Expectation of Privacy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350246-F712-4896-8071-8AB3B59DB7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900201">
            <a:off x="2069525" y="4699009"/>
            <a:ext cx="1728285" cy="17282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45CFE0-F1BF-419B-B885-32AC53CF7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66776">
            <a:off x="7799712" y="4789823"/>
            <a:ext cx="1663071" cy="1546656"/>
          </a:xfrm>
          <a:prstGeom prst="rect">
            <a:avLst/>
          </a:prstGeom>
        </p:spPr>
      </p:pic>
      <p:pic>
        <p:nvPicPr>
          <p:cNvPr id="25" name="Picture 2" descr="Image result for skype for business">
            <a:extLst>
              <a:ext uri="{FF2B5EF4-FFF2-40B4-BE49-F238E27FC236}">
                <a16:creationId xmlns:a16="http://schemas.microsoft.com/office/drawing/2014/main" id="{03C36B7A-1EAD-43FF-A25A-FA5537A91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840" y="4833201"/>
            <a:ext cx="3862063" cy="99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650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78EC8C04-7D29-4373-B286-292B2EDBCE6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r="27346" b="-3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60" name="Arc 59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B1EDEDCD-C5B3-4B62-83A7-C7CC4EA8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224" r="3" b="3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  <p:sp>
        <p:nvSpPr>
          <p:cNvPr id="10" name="Title 9" hidden="1">
            <a:extLst>
              <a:ext uri="{FF2B5EF4-FFF2-40B4-BE49-F238E27FC236}">
                <a16:creationId xmlns:a16="http://schemas.microsoft.com/office/drawing/2014/main" id="{5DF55DF8-F734-48CD-ABCB-F03FB72E7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5</a:t>
            </a:r>
          </a:p>
        </p:txBody>
      </p:sp>
      <p:sp>
        <p:nvSpPr>
          <p:cNvPr id="49" name="Title 4">
            <a:extLst>
              <a:ext uri="{FF2B5EF4-FFF2-40B4-BE49-F238E27FC236}">
                <a16:creationId xmlns:a16="http://schemas.microsoft.com/office/drawing/2014/main" id="{07F41B55-F04F-469A-8E0F-2030D8EDB62E}"/>
              </a:ext>
            </a:extLst>
          </p:cNvPr>
          <p:cNvSpPr txBox="1">
            <a:spLocks/>
          </p:cNvSpPr>
          <p:nvPr/>
        </p:nvSpPr>
        <p:spPr>
          <a:xfrm>
            <a:off x="-122758" y="62708"/>
            <a:ext cx="5816309" cy="14412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Your Corporate Directory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F684C3A-B727-4A1B-8510-BB0715A6A64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9073" r="12831" b="4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7308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6157532-CD79-4EF8-8257-481AAF42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(U:) Drive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E3EED93-F774-4C37-B8F9-02E5C4F076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r="-1" b="293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sp>
        <p:nvSpPr>
          <p:cNvPr id="10" name="Heart 9">
            <a:extLst>
              <a:ext uri="{FF2B5EF4-FFF2-40B4-BE49-F238E27FC236}">
                <a16:creationId xmlns:a16="http://schemas.microsoft.com/office/drawing/2014/main" id="{5A2F24B4-7C7D-43F9-8576-1A2BE289564B}"/>
              </a:ext>
            </a:extLst>
          </p:cNvPr>
          <p:cNvSpPr/>
          <p:nvPr/>
        </p:nvSpPr>
        <p:spPr>
          <a:xfrm>
            <a:off x="938463" y="1928042"/>
            <a:ext cx="3336758" cy="3400926"/>
          </a:xfrm>
          <a:prstGeom prst="hear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9FBEEB8-51E2-4317-AE47-7A0AB5066C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2549354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E422CB-EBC9-4703-870C-8981A4958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latin typeface="Abadi Extra Light" panose="020B0204020104020204" pitchFamily="34" charset="0"/>
              </a:rPr>
              <a:t>Employee Expectations</a:t>
            </a:r>
          </a:p>
        </p:txBody>
      </p:sp>
      <p:graphicFrame>
        <p:nvGraphicFramePr>
          <p:cNvPr id="7" name="Content Placeholder 2" descr="SmartArt timeline">
            <a:extLst>
              <a:ext uri="{FF2B5EF4-FFF2-40B4-BE49-F238E27FC236}">
                <a16:creationId xmlns:a16="http://schemas.microsoft.com/office/drawing/2014/main" id="{4279E28C-3AD3-4230-B1D6-C039672D12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5184791"/>
              </p:ext>
            </p:extLst>
          </p:nvPr>
        </p:nvGraphicFramePr>
        <p:xfrm>
          <a:off x="838200" y="1825625"/>
          <a:ext cx="108585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2513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14CBD-4878-4D55-A5D8-86CD992BE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Britannic Bold" panose="020B0903060703020204" pitchFamily="34" charset="0"/>
              </a:rPr>
              <a:t>Station File and Training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C6D08-FB2C-4278-9008-EECE0D5F3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608104"/>
            <a:ext cx="3944620" cy="3551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u="sng" dirty="0">
                <a:latin typeface="Franklin Gothic Book" panose="020B0503020102020204" pitchFamily="34" charset="0"/>
              </a:rPr>
              <a:t>Station File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New employee Forms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Expectations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Contact Log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Monthly Training Evaluations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Accolades/ discipline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Purged annually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03C958-3717-47C5-B7F7-87312D54D6A8}"/>
              </a:ext>
            </a:extLst>
          </p:cNvPr>
          <p:cNvSpPr txBox="1"/>
          <p:nvPr/>
        </p:nvSpPr>
        <p:spPr>
          <a:xfrm>
            <a:off x="864670" y="1659920"/>
            <a:ext cx="1005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Franklin Gothic Book" panose="020B0503020102020204" pitchFamily="34" charset="0"/>
              </a:rPr>
              <a:t>Every new employee will have a Station and Training File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65203F-D97A-4CA2-A8C1-F2FB898F9964}"/>
              </a:ext>
            </a:extLst>
          </p:cNvPr>
          <p:cNvSpPr txBox="1">
            <a:spLocks/>
          </p:cNvSpPr>
          <p:nvPr/>
        </p:nvSpPr>
        <p:spPr>
          <a:xfrm>
            <a:off x="7150100" y="2608104"/>
            <a:ext cx="3944620" cy="38089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>
                <a:latin typeface="Franklin Gothic Book" panose="020B0503020102020204" pitchFamily="34" charset="0"/>
              </a:rPr>
              <a:t>Training File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Progress Reports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Training Development Reports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Documentation of Errors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Forwarded to the Training Unit once training is complete</a:t>
            </a:r>
          </a:p>
        </p:txBody>
      </p:sp>
    </p:spTree>
    <p:extLst>
      <p:ext uri="{BB962C8B-B14F-4D97-AF65-F5344CB8AC3E}">
        <p14:creationId xmlns:p14="http://schemas.microsoft.com/office/powerpoint/2010/main" val="2256611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F7D875-D829-4F3B-865F-734D6127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>
                <a:latin typeface="Abadi Extra Light" panose="020B0204020104020204" pitchFamily="34" charset="0"/>
              </a:rPr>
              <a:t>New Employee Forms and Access</a:t>
            </a: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52C445FB-90D4-4E6D-AD38-F6F130D7F7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8713095"/>
              </p:ext>
            </p:extLst>
          </p:nvPr>
        </p:nvGraphicFramePr>
        <p:xfrm>
          <a:off x="841248" y="3502152"/>
          <a:ext cx="10506456" cy="2670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090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6EB0D2-8730-4719-AF8C-2E6AF530F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>
                <a:latin typeface="Abadi Extra Light" panose="020B0204020104020204" pitchFamily="34" charset="0"/>
              </a:rPr>
              <a:t>Contact Log</a:t>
            </a:r>
          </a:p>
        </p:txBody>
      </p:sp>
      <p:sp>
        <p:nvSpPr>
          <p:cNvPr id="74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TextBox 3">
            <a:extLst>
              <a:ext uri="{FF2B5EF4-FFF2-40B4-BE49-F238E27FC236}">
                <a16:creationId xmlns:a16="http://schemas.microsoft.com/office/drawing/2014/main" id="{3BEA6E84-5798-4CD8-912C-0764A86A5F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7644511"/>
              </p:ext>
            </p:extLst>
          </p:nvPr>
        </p:nvGraphicFramePr>
        <p:xfrm>
          <a:off x="841248" y="3502152"/>
          <a:ext cx="10506456" cy="2670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8709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C39790A-1ED7-46D9-B467-BE1966292A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3856" r="-2" b="14886"/>
          <a:stretch/>
        </p:blipFill>
        <p:spPr>
          <a:xfrm>
            <a:off x="6015107" y="-1"/>
            <a:ext cx="6176895" cy="2937954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D61D62A-755C-48F0-9754-A440E8062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" r="1" b="1"/>
          <a:stretch/>
        </p:blipFill>
        <p:spPr bwMode="auto">
          <a:xfrm>
            <a:off x="6019538" y="3575957"/>
            <a:ext cx="6172462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E6E8697-D124-4D6F-BD99-1CF0B5365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47" y="2765979"/>
            <a:ext cx="526615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JIMS Capabilities</a:t>
            </a:r>
          </a:p>
        </p:txBody>
      </p:sp>
      <p:sp>
        <p:nvSpPr>
          <p:cNvPr id="17" name="Graphic 13">
            <a:extLst>
              <a:ext uri="{FF2B5EF4-FFF2-40B4-BE49-F238E27FC236}">
                <a16:creationId xmlns:a16="http://schemas.microsoft.com/office/drawing/2014/main" id="{5B21A36E-8A2D-4224-9187-D0BE8F170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479370">
            <a:off x="1069650" y="-55274"/>
            <a:ext cx="4152900" cy="1171575"/>
          </a:xfrm>
          <a:custGeom>
            <a:avLst/>
            <a:gdLst>
              <a:gd name="connsiteX0" fmla="*/ 4138498 w 4152900"/>
              <a:gd name="connsiteY0" fmla="*/ 7757 h 1171575"/>
              <a:gd name="connsiteX1" fmla="*/ 4077538 w 4152900"/>
              <a:gd name="connsiteY1" fmla="*/ 8710 h 1171575"/>
              <a:gd name="connsiteX2" fmla="*/ 3956570 w 4152900"/>
              <a:gd name="connsiteY2" fmla="*/ 49667 h 1171575"/>
              <a:gd name="connsiteX3" fmla="*/ 3728923 w 4152900"/>
              <a:gd name="connsiteY3" fmla="*/ 134440 h 1171575"/>
              <a:gd name="connsiteX4" fmla="*/ 3747020 w 4152900"/>
              <a:gd name="connsiteY4" fmla="*/ 178255 h 1171575"/>
              <a:gd name="connsiteX5" fmla="*/ 3927995 w 4152900"/>
              <a:gd name="connsiteY5" fmla="*/ 118247 h 1171575"/>
              <a:gd name="connsiteX6" fmla="*/ 3932757 w 4152900"/>
              <a:gd name="connsiteY6" fmla="*/ 116342 h 1171575"/>
              <a:gd name="connsiteX7" fmla="*/ 1983942 w 4152900"/>
              <a:gd name="connsiteY7" fmla="*/ 1101227 h 1171575"/>
              <a:gd name="connsiteX8" fmla="*/ 1709622 w 4152900"/>
              <a:gd name="connsiteY8" fmla="*/ 1109800 h 1171575"/>
              <a:gd name="connsiteX9" fmla="*/ 1540077 w 4152900"/>
              <a:gd name="connsiteY9" fmla="*/ 1027885 h 1171575"/>
              <a:gd name="connsiteX10" fmla="*/ 1689620 w 4152900"/>
              <a:gd name="connsiteY10" fmla="*/ 989785 h 1171575"/>
              <a:gd name="connsiteX11" fmla="*/ 1961082 w 4152900"/>
              <a:gd name="connsiteY11" fmla="*/ 864055 h 1171575"/>
              <a:gd name="connsiteX12" fmla="*/ 2031567 w 4152900"/>
              <a:gd name="connsiteY12" fmla="*/ 645932 h 1171575"/>
              <a:gd name="connsiteX13" fmla="*/ 1817255 w 4152900"/>
              <a:gd name="connsiteY13" fmla="*/ 572590 h 1171575"/>
              <a:gd name="connsiteX14" fmla="*/ 1570557 w 4152900"/>
              <a:gd name="connsiteY14" fmla="*/ 686890 h 1171575"/>
              <a:gd name="connsiteX15" fmla="*/ 1441970 w 4152900"/>
              <a:gd name="connsiteY15" fmla="*/ 911680 h 1171575"/>
              <a:gd name="connsiteX16" fmla="*/ 1445780 w 4152900"/>
              <a:gd name="connsiteY16" fmla="*/ 980260 h 1171575"/>
              <a:gd name="connsiteX17" fmla="*/ 1098117 w 4152900"/>
              <a:gd name="connsiteY17" fmla="*/ 1009787 h 1171575"/>
              <a:gd name="connsiteX18" fmla="*/ 26555 w 4152900"/>
              <a:gd name="connsiteY18" fmla="*/ 721180 h 1171575"/>
              <a:gd name="connsiteX19" fmla="*/ 4647 w 4152900"/>
              <a:gd name="connsiteY19" fmla="*/ 743087 h 1171575"/>
              <a:gd name="connsiteX20" fmla="*/ 1057160 w 4152900"/>
              <a:gd name="connsiteY20" fmla="*/ 1069795 h 1171575"/>
              <a:gd name="connsiteX21" fmla="*/ 1470545 w 4152900"/>
              <a:gd name="connsiteY21" fmla="*/ 1040267 h 1171575"/>
              <a:gd name="connsiteX22" fmla="*/ 1561032 w 4152900"/>
              <a:gd name="connsiteY22" fmla="*/ 1128850 h 1171575"/>
              <a:gd name="connsiteX23" fmla="*/ 1840115 w 4152900"/>
              <a:gd name="connsiteY23" fmla="*/ 1178380 h 1171575"/>
              <a:gd name="connsiteX24" fmla="*/ 2168727 w 4152900"/>
              <a:gd name="connsiteY24" fmla="*/ 1143137 h 1171575"/>
              <a:gd name="connsiteX25" fmla="*/ 2790710 w 4152900"/>
              <a:gd name="connsiteY25" fmla="*/ 945017 h 1171575"/>
              <a:gd name="connsiteX26" fmla="*/ 4074680 w 4152900"/>
              <a:gd name="connsiteY26" fmla="*/ 106817 h 1171575"/>
              <a:gd name="connsiteX27" fmla="*/ 4082300 w 4152900"/>
              <a:gd name="connsiteY27" fmla="*/ 97292 h 1171575"/>
              <a:gd name="connsiteX28" fmla="*/ 4075632 w 4152900"/>
              <a:gd name="connsiteY28" fmla="*/ 136345 h 1171575"/>
              <a:gd name="connsiteX29" fmla="*/ 4056582 w 4152900"/>
              <a:gd name="connsiteY29" fmla="*/ 225880 h 1171575"/>
              <a:gd name="connsiteX30" fmla="*/ 4017530 w 4152900"/>
              <a:gd name="connsiteY30" fmla="*/ 424000 h 1171575"/>
              <a:gd name="connsiteX31" fmla="*/ 4076585 w 4152900"/>
              <a:gd name="connsiteY31" fmla="*/ 440192 h 1171575"/>
              <a:gd name="connsiteX32" fmla="*/ 4126115 w 4152900"/>
              <a:gd name="connsiteY32" fmla="*/ 187780 h 1171575"/>
              <a:gd name="connsiteX33" fmla="*/ 4151832 w 4152900"/>
              <a:gd name="connsiteY33" fmla="*/ 62050 h 1171575"/>
              <a:gd name="connsiteX34" fmla="*/ 4138498 w 4152900"/>
              <a:gd name="connsiteY34" fmla="*/ 7757 h 1171575"/>
              <a:gd name="connsiteX35" fmla="*/ 1507692 w 4152900"/>
              <a:gd name="connsiteY35" fmla="*/ 942160 h 1171575"/>
              <a:gd name="connsiteX36" fmla="*/ 1639138 w 4152900"/>
              <a:gd name="connsiteY36" fmla="*/ 721180 h 1171575"/>
              <a:gd name="connsiteX37" fmla="*/ 1869642 w 4152900"/>
              <a:gd name="connsiteY37" fmla="*/ 640217 h 1171575"/>
              <a:gd name="connsiteX38" fmla="*/ 1974417 w 4152900"/>
              <a:gd name="connsiteY38" fmla="*/ 696415 h 1171575"/>
              <a:gd name="connsiteX39" fmla="*/ 1906790 w 4152900"/>
              <a:gd name="connsiteY39" fmla="*/ 818335 h 1171575"/>
              <a:gd name="connsiteX40" fmla="*/ 1656282 w 4152900"/>
              <a:gd name="connsiteY40" fmla="*/ 930730 h 1171575"/>
              <a:gd name="connsiteX41" fmla="*/ 1510550 w 4152900"/>
              <a:gd name="connsiteY41" fmla="*/ 967877 h 1171575"/>
              <a:gd name="connsiteX42" fmla="*/ 1507692 w 4152900"/>
              <a:gd name="connsiteY42" fmla="*/ 942160 h 1171575"/>
              <a:gd name="connsiteX43" fmla="*/ 4086110 w 4152900"/>
              <a:gd name="connsiteY43" fmla="*/ 82052 h 1171575"/>
              <a:gd name="connsiteX44" fmla="*/ 4081348 w 4152900"/>
              <a:gd name="connsiteY44" fmla="*/ 64907 h 1171575"/>
              <a:gd name="connsiteX45" fmla="*/ 4109923 w 4152900"/>
              <a:gd name="connsiteY45" fmla="*/ 60145 h 1171575"/>
              <a:gd name="connsiteX46" fmla="*/ 4086110 w 4152900"/>
              <a:gd name="connsiteY46" fmla="*/ 82052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152900" h="1171575">
                <a:moveTo>
                  <a:pt x="4138498" y="7757"/>
                </a:moveTo>
                <a:cubicBezTo>
                  <a:pt x="4119448" y="-6530"/>
                  <a:pt x="4097540" y="2042"/>
                  <a:pt x="4077538" y="8710"/>
                </a:cubicBezTo>
                <a:cubicBezTo>
                  <a:pt x="4036580" y="21092"/>
                  <a:pt x="3996575" y="35380"/>
                  <a:pt x="3956570" y="49667"/>
                </a:cubicBezTo>
                <a:cubicBezTo>
                  <a:pt x="3880370" y="76337"/>
                  <a:pt x="3801313" y="99197"/>
                  <a:pt x="3728923" y="134440"/>
                </a:cubicBezTo>
                <a:cubicBezTo>
                  <a:pt x="3704157" y="146822"/>
                  <a:pt x="3721303" y="184922"/>
                  <a:pt x="3747020" y="178255"/>
                </a:cubicBezTo>
                <a:cubicBezTo>
                  <a:pt x="3807980" y="163015"/>
                  <a:pt x="3867988" y="138250"/>
                  <a:pt x="3927995" y="118247"/>
                </a:cubicBezTo>
                <a:cubicBezTo>
                  <a:pt x="3929900" y="117295"/>
                  <a:pt x="3930853" y="117295"/>
                  <a:pt x="3932757" y="116342"/>
                </a:cubicBezTo>
                <a:cubicBezTo>
                  <a:pt x="3347923" y="558302"/>
                  <a:pt x="2734513" y="1019312"/>
                  <a:pt x="1983942" y="1101227"/>
                </a:cubicBezTo>
                <a:cubicBezTo>
                  <a:pt x="1894407" y="1110752"/>
                  <a:pt x="1800110" y="1120277"/>
                  <a:pt x="1709622" y="1109800"/>
                </a:cubicBezTo>
                <a:cubicBezTo>
                  <a:pt x="1648663" y="1102180"/>
                  <a:pt x="1580082" y="1076462"/>
                  <a:pt x="1540077" y="1027885"/>
                </a:cubicBezTo>
                <a:cubicBezTo>
                  <a:pt x="1590560" y="1017407"/>
                  <a:pt x="1640090" y="1005025"/>
                  <a:pt x="1689620" y="989785"/>
                </a:cubicBezTo>
                <a:cubicBezTo>
                  <a:pt x="1782013" y="960257"/>
                  <a:pt x="1883930" y="924062"/>
                  <a:pt x="1961082" y="864055"/>
                </a:cubicBezTo>
                <a:cubicBezTo>
                  <a:pt x="2024900" y="814525"/>
                  <a:pt x="2072525" y="725942"/>
                  <a:pt x="2031567" y="645932"/>
                </a:cubicBezTo>
                <a:cubicBezTo>
                  <a:pt x="1991563" y="567827"/>
                  <a:pt x="1894407" y="562112"/>
                  <a:pt x="1817255" y="572590"/>
                </a:cubicBezTo>
                <a:cubicBezTo>
                  <a:pt x="1725815" y="584972"/>
                  <a:pt x="1640090" y="625930"/>
                  <a:pt x="1570557" y="686890"/>
                </a:cubicBezTo>
                <a:cubicBezTo>
                  <a:pt x="1505788" y="744040"/>
                  <a:pt x="1451495" y="824050"/>
                  <a:pt x="1441970" y="911680"/>
                </a:cubicBezTo>
                <a:cubicBezTo>
                  <a:pt x="1439113" y="935492"/>
                  <a:pt x="1441017" y="958352"/>
                  <a:pt x="1445780" y="980260"/>
                </a:cubicBezTo>
                <a:cubicBezTo>
                  <a:pt x="1331480" y="999310"/>
                  <a:pt x="1214322" y="1007882"/>
                  <a:pt x="1098117" y="1009787"/>
                </a:cubicBezTo>
                <a:cubicBezTo>
                  <a:pt x="729500" y="1017407"/>
                  <a:pt x="312305" y="981212"/>
                  <a:pt x="26555" y="721180"/>
                </a:cubicBezTo>
                <a:cubicBezTo>
                  <a:pt x="12267" y="706892"/>
                  <a:pt x="-9640" y="728800"/>
                  <a:pt x="4647" y="743087"/>
                </a:cubicBezTo>
                <a:cubicBezTo>
                  <a:pt x="278967" y="1019312"/>
                  <a:pt x="685685" y="1069795"/>
                  <a:pt x="1057160" y="1069795"/>
                </a:cubicBezTo>
                <a:cubicBezTo>
                  <a:pt x="1195272" y="1069795"/>
                  <a:pt x="1334338" y="1063127"/>
                  <a:pt x="1470545" y="1040267"/>
                </a:cubicBezTo>
                <a:cubicBezTo>
                  <a:pt x="1491500" y="1076462"/>
                  <a:pt x="1522932" y="1106942"/>
                  <a:pt x="1561032" y="1128850"/>
                </a:cubicBezTo>
                <a:cubicBezTo>
                  <a:pt x="1644852" y="1178380"/>
                  <a:pt x="1745817" y="1181237"/>
                  <a:pt x="1840115" y="1178380"/>
                </a:cubicBezTo>
                <a:cubicBezTo>
                  <a:pt x="1950605" y="1175522"/>
                  <a:pt x="2060142" y="1163140"/>
                  <a:pt x="2168727" y="1143137"/>
                </a:cubicBezTo>
                <a:cubicBezTo>
                  <a:pt x="2383993" y="1104085"/>
                  <a:pt x="2591638" y="1033600"/>
                  <a:pt x="2790710" y="945017"/>
                </a:cubicBezTo>
                <a:cubicBezTo>
                  <a:pt x="3258388" y="735467"/>
                  <a:pt x="3674630" y="423047"/>
                  <a:pt x="4074680" y="106817"/>
                </a:cubicBezTo>
                <a:cubicBezTo>
                  <a:pt x="4078490" y="103960"/>
                  <a:pt x="4080395" y="101102"/>
                  <a:pt x="4082300" y="97292"/>
                </a:cubicBezTo>
                <a:cubicBezTo>
                  <a:pt x="4079442" y="111580"/>
                  <a:pt x="4078490" y="126820"/>
                  <a:pt x="4075632" y="136345"/>
                </a:cubicBezTo>
                <a:cubicBezTo>
                  <a:pt x="4068965" y="165872"/>
                  <a:pt x="4063250" y="196352"/>
                  <a:pt x="4056582" y="225880"/>
                </a:cubicBezTo>
                <a:cubicBezTo>
                  <a:pt x="4043248" y="291602"/>
                  <a:pt x="4029913" y="358277"/>
                  <a:pt x="4017530" y="424000"/>
                </a:cubicBezTo>
                <a:cubicBezTo>
                  <a:pt x="4009910" y="462100"/>
                  <a:pt x="4068965" y="479245"/>
                  <a:pt x="4076585" y="440192"/>
                </a:cubicBezTo>
                <a:cubicBezTo>
                  <a:pt x="4092778" y="355420"/>
                  <a:pt x="4108970" y="271600"/>
                  <a:pt x="4126115" y="187780"/>
                </a:cubicBezTo>
                <a:cubicBezTo>
                  <a:pt x="4134688" y="145870"/>
                  <a:pt x="4146117" y="103960"/>
                  <a:pt x="4151832" y="62050"/>
                </a:cubicBezTo>
                <a:cubicBezTo>
                  <a:pt x="4156595" y="43000"/>
                  <a:pt x="4156595" y="21092"/>
                  <a:pt x="4138498" y="7757"/>
                </a:cubicBezTo>
                <a:close/>
                <a:moveTo>
                  <a:pt x="1507692" y="942160"/>
                </a:moveTo>
                <a:cubicBezTo>
                  <a:pt x="1504835" y="854530"/>
                  <a:pt x="1572463" y="771662"/>
                  <a:pt x="1639138" y="721180"/>
                </a:cubicBezTo>
                <a:cubicBezTo>
                  <a:pt x="1704860" y="671650"/>
                  <a:pt x="1787727" y="641170"/>
                  <a:pt x="1869642" y="640217"/>
                </a:cubicBezTo>
                <a:cubicBezTo>
                  <a:pt x="1910600" y="640217"/>
                  <a:pt x="1964892" y="647837"/>
                  <a:pt x="1974417" y="696415"/>
                </a:cubicBezTo>
                <a:cubicBezTo>
                  <a:pt x="1984895" y="747850"/>
                  <a:pt x="1945842" y="791665"/>
                  <a:pt x="1906790" y="818335"/>
                </a:cubicBezTo>
                <a:cubicBezTo>
                  <a:pt x="1832495" y="869770"/>
                  <a:pt x="1742007" y="904060"/>
                  <a:pt x="1656282" y="930730"/>
                </a:cubicBezTo>
                <a:cubicBezTo>
                  <a:pt x="1608657" y="945970"/>
                  <a:pt x="1560080" y="958352"/>
                  <a:pt x="1510550" y="967877"/>
                </a:cubicBezTo>
                <a:cubicBezTo>
                  <a:pt x="1508645" y="959305"/>
                  <a:pt x="1507692" y="950732"/>
                  <a:pt x="1507692" y="942160"/>
                </a:cubicBezTo>
                <a:close/>
                <a:moveTo>
                  <a:pt x="4086110" y="82052"/>
                </a:moveTo>
                <a:cubicBezTo>
                  <a:pt x="4086110" y="76337"/>
                  <a:pt x="4084205" y="70622"/>
                  <a:pt x="4081348" y="64907"/>
                </a:cubicBezTo>
                <a:cubicBezTo>
                  <a:pt x="4091825" y="62050"/>
                  <a:pt x="4101350" y="60145"/>
                  <a:pt x="4109923" y="60145"/>
                </a:cubicBezTo>
                <a:cubicBezTo>
                  <a:pt x="4098492" y="59192"/>
                  <a:pt x="4090873" y="68717"/>
                  <a:pt x="4086110" y="8205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4126771-4FA9-4A85-9361-C166D935F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53271">
            <a:off x="10794644" y="307208"/>
            <a:ext cx="625553" cy="1417840"/>
          </a:xfrm>
          <a:custGeom>
            <a:avLst/>
            <a:gdLst>
              <a:gd name="connsiteX0" fmla="*/ 295310 w 625553"/>
              <a:gd name="connsiteY0" fmla="*/ 1162766 h 1456037"/>
              <a:gd name="connsiteX1" fmla="*/ 295310 w 625553"/>
              <a:gd name="connsiteY1" fmla="*/ 1212296 h 1456037"/>
              <a:gd name="connsiteX2" fmla="*/ 189582 w 625553"/>
              <a:gd name="connsiteY2" fmla="*/ 1329453 h 1456037"/>
              <a:gd name="connsiteX3" fmla="*/ 314360 w 625553"/>
              <a:gd name="connsiteY3" fmla="*/ 1397081 h 1456037"/>
              <a:gd name="connsiteX4" fmla="*/ 452473 w 625553"/>
              <a:gd name="connsiteY4" fmla="*/ 1347551 h 1456037"/>
              <a:gd name="connsiteX5" fmla="*/ 330553 w 625553"/>
              <a:gd name="connsiteY5" fmla="*/ 1252301 h 1456037"/>
              <a:gd name="connsiteX6" fmla="*/ 353412 w 625553"/>
              <a:gd name="connsiteY6" fmla="*/ 1198008 h 1456037"/>
              <a:gd name="connsiteX7" fmla="*/ 517243 w 625553"/>
              <a:gd name="connsiteY7" fmla="*/ 1375173 h 1456037"/>
              <a:gd name="connsiteX8" fmla="*/ 294358 w 625553"/>
              <a:gd name="connsiteY8" fmla="*/ 1453278 h 1456037"/>
              <a:gd name="connsiteX9" fmla="*/ 129575 w 625553"/>
              <a:gd name="connsiteY9" fmla="*/ 1310403 h 1456037"/>
              <a:gd name="connsiteX10" fmla="*/ 295310 w 625553"/>
              <a:gd name="connsiteY10" fmla="*/ 1162766 h 1456037"/>
              <a:gd name="connsiteX11" fmla="*/ 223665 w 625553"/>
              <a:gd name="connsiteY11" fmla="*/ 68701 h 1456037"/>
              <a:gd name="connsiteX12" fmla="*/ 125765 w 625553"/>
              <a:gd name="connsiteY12" fmla="*/ 82631 h 1456037"/>
              <a:gd name="connsiteX13" fmla="*/ 46708 w 625553"/>
              <a:gd name="connsiteY13" fmla="*/ 599838 h 1456037"/>
              <a:gd name="connsiteX14" fmla="*/ 83855 w 625553"/>
              <a:gd name="connsiteY14" fmla="*/ 837011 h 1456037"/>
              <a:gd name="connsiteX15" fmla="*/ 261973 w 625553"/>
              <a:gd name="connsiteY15" fmla="*/ 943691 h 1456037"/>
              <a:gd name="connsiteX16" fmla="*/ 546770 w 625553"/>
              <a:gd name="connsiteY16" fmla="*/ 620793 h 1456037"/>
              <a:gd name="connsiteX17" fmla="*/ 484858 w 625553"/>
              <a:gd name="connsiteY17" fmla="*/ 176928 h 1456037"/>
              <a:gd name="connsiteX18" fmla="*/ 223665 w 625553"/>
              <a:gd name="connsiteY18" fmla="*/ 68701 h 1456037"/>
              <a:gd name="connsiteX19" fmla="*/ 218218 w 625553"/>
              <a:gd name="connsiteY19" fmla="*/ 478 h 1456037"/>
              <a:gd name="connsiteX20" fmla="*/ 564868 w 625553"/>
              <a:gd name="connsiteY20" fmla="*/ 182643 h 1456037"/>
              <a:gd name="connsiteX21" fmla="*/ 582965 w 625553"/>
              <a:gd name="connsiteY21" fmla="*/ 714138 h 1456037"/>
              <a:gd name="connsiteX22" fmla="*/ 219110 w 625553"/>
              <a:gd name="connsiteY22" fmla="*/ 1000841 h 1456037"/>
              <a:gd name="connsiteX23" fmla="*/ 1940 w 625553"/>
              <a:gd name="connsiteY23" fmla="*/ 625556 h 1456037"/>
              <a:gd name="connsiteX24" fmla="*/ 88618 w 625553"/>
              <a:gd name="connsiteY24" fmla="*/ 91203 h 1456037"/>
              <a:gd name="connsiteX25" fmla="*/ 80998 w 625553"/>
              <a:gd name="connsiteY25" fmla="*/ 26433 h 1456037"/>
              <a:gd name="connsiteX26" fmla="*/ 218218 w 625553"/>
              <a:gd name="connsiteY26" fmla="*/ 478 h 145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5553" h="1456037">
                <a:moveTo>
                  <a:pt x="295310" y="1162766"/>
                </a:moveTo>
                <a:cubicBezTo>
                  <a:pt x="327695" y="1162766"/>
                  <a:pt x="327695" y="1211343"/>
                  <a:pt x="295310" y="1212296"/>
                </a:cubicBezTo>
                <a:cubicBezTo>
                  <a:pt x="233398" y="1214201"/>
                  <a:pt x="170532" y="1261826"/>
                  <a:pt x="189582" y="1329453"/>
                </a:cubicBezTo>
                <a:cubicBezTo>
                  <a:pt x="204823" y="1381841"/>
                  <a:pt x="267688" y="1393271"/>
                  <a:pt x="314360" y="1397081"/>
                </a:cubicBezTo>
                <a:cubicBezTo>
                  <a:pt x="352460" y="1399938"/>
                  <a:pt x="455330" y="1398986"/>
                  <a:pt x="452473" y="1347551"/>
                </a:cubicBezTo>
                <a:cubicBezTo>
                  <a:pt x="449615" y="1307546"/>
                  <a:pt x="363890" y="1269446"/>
                  <a:pt x="330553" y="1252301"/>
                </a:cubicBezTo>
                <a:cubicBezTo>
                  <a:pt x="301025" y="1237060"/>
                  <a:pt x="322933" y="1184673"/>
                  <a:pt x="353412" y="1198008"/>
                </a:cubicBezTo>
                <a:cubicBezTo>
                  <a:pt x="413420" y="1222773"/>
                  <a:pt x="553437" y="1288496"/>
                  <a:pt x="517243" y="1375173"/>
                </a:cubicBezTo>
                <a:cubicBezTo>
                  <a:pt x="484858" y="1454231"/>
                  <a:pt x="365795" y="1461851"/>
                  <a:pt x="294358" y="1453278"/>
                </a:cubicBezTo>
                <a:cubicBezTo>
                  <a:pt x="213395" y="1443753"/>
                  <a:pt x="129575" y="1402796"/>
                  <a:pt x="129575" y="1310403"/>
                </a:cubicBezTo>
                <a:cubicBezTo>
                  <a:pt x="129575" y="1219916"/>
                  <a:pt x="210538" y="1161813"/>
                  <a:pt x="295310" y="1162766"/>
                </a:cubicBezTo>
                <a:close/>
                <a:moveTo>
                  <a:pt x="223665" y="68701"/>
                </a:moveTo>
                <a:cubicBezTo>
                  <a:pt x="190535" y="70070"/>
                  <a:pt x="157436" y="75011"/>
                  <a:pt x="125765" y="82631"/>
                </a:cubicBezTo>
                <a:cubicBezTo>
                  <a:pt x="62900" y="247413"/>
                  <a:pt x="38135" y="422673"/>
                  <a:pt x="46708" y="599838"/>
                </a:cubicBezTo>
                <a:cubicBezTo>
                  <a:pt x="50518" y="678896"/>
                  <a:pt x="59090" y="761763"/>
                  <a:pt x="83855" y="837011"/>
                </a:cubicBezTo>
                <a:cubicBezTo>
                  <a:pt x="111478" y="921783"/>
                  <a:pt x="173390" y="959883"/>
                  <a:pt x="261973" y="943691"/>
                </a:cubicBezTo>
                <a:cubicBezTo>
                  <a:pt x="419135" y="915116"/>
                  <a:pt x="517243" y="768431"/>
                  <a:pt x="546770" y="620793"/>
                </a:cubicBezTo>
                <a:cubicBezTo>
                  <a:pt x="575345" y="482681"/>
                  <a:pt x="571535" y="295038"/>
                  <a:pt x="484858" y="176928"/>
                </a:cubicBezTo>
                <a:cubicBezTo>
                  <a:pt x="422707" y="92632"/>
                  <a:pt x="323052" y="64593"/>
                  <a:pt x="223665" y="68701"/>
                </a:cubicBezTo>
                <a:close/>
                <a:moveTo>
                  <a:pt x="218218" y="478"/>
                </a:moveTo>
                <a:cubicBezTo>
                  <a:pt x="357878" y="-5773"/>
                  <a:pt x="497002" y="49055"/>
                  <a:pt x="564868" y="182643"/>
                </a:cubicBezTo>
                <a:cubicBezTo>
                  <a:pt x="642973" y="336948"/>
                  <a:pt x="642020" y="554118"/>
                  <a:pt x="582965" y="714138"/>
                </a:cubicBezTo>
                <a:cubicBezTo>
                  <a:pt x="527720" y="866538"/>
                  <a:pt x="390560" y="1004651"/>
                  <a:pt x="219110" y="1000841"/>
                </a:cubicBezTo>
                <a:cubicBezTo>
                  <a:pt x="29563" y="996078"/>
                  <a:pt x="10513" y="771288"/>
                  <a:pt x="1940" y="625556"/>
                </a:cubicBezTo>
                <a:cubicBezTo>
                  <a:pt x="-8537" y="443628"/>
                  <a:pt x="23848" y="260748"/>
                  <a:pt x="88618" y="91203"/>
                </a:cubicBezTo>
                <a:cubicBezTo>
                  <a:pt x="54328" y="92156"/>
                  <a:pt x="43850" y="38816"/>
                  <a:pt x="80998" y="26433"/>
                </a:cubicBezTo>
                <a:cubicBezTo>
                  <a:pt x="125051" y="11431"/>
                  <a:pt x="171664" y="2561"/>
                  <a:pt x="218218" y="478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0" name="Graphic 23">
            <a:extLst>
              <a:ext uri="{FF2B5EF4-FFF2-40B4-BE49-F238E27FC236}">
                <a16:creationId xmlns:a16="http://schemas.microsoft.com/office/drawing/2014/main" id="{C277766A-E5F9-4ACA-90EF-B93B71B45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45102" y="3237719"/>
            <a:ext cx="600075" cy="590550"/>
          </a:xfrm>
          <a:custGeom>
            <a:avLst/>
            <a:gdLst>
              <a:gd name="connsiteX0" fmla="*/ 558325 w 600075"/>
              <a:gd name="connsiteY0" fmla="*/ 304238 h 590550"/>
              <a:gd name="connsiteX1" fmla="*/ 436405 w 600075"/>
              <a:gd name="connsiteY1" fmla="*/ 295665 h 590550"/>
              <a:gd name="connsiteX2" fmla="*/ 315438 w 600075"/>
              <a:gd name="connsiteY2" fmla="*/ 277568 h 590550"/>
              <a:gd name="connsiteX3" fmla="*/ 294483 w 600075"/>
              <a:gd name="connsiteY3" fmla="*/ 276615 h 590550"/>
              <a:gd name="connsiteX4" fmla="*/ 287815 w 600075"/>
              <a:gd name="connsiteY4" fmla="*/ 266138 h 590550"/>
              <a:gd name="connsiteX5" fmla="*/ 428785 w 600075"/>
              <a:gd name="connsiteY5" fmla="*/ 52778 h 590550"/>
              <a:gd name="connsiteX6" fmla="*/ 376398 w 600075"/>
              <a:gd name="connsiteY6" fmla="*/ 22298 h 590550"/>
              <a:gd name="connsiteX7" fmla="*/ 276385 w 600075"/>
              <a:gd name="connsiteY7" fmla="*/ 176603 h 590550"/>
              <a:gd name="connsiteX8" fmla="*/ 273528 w 600075"/>
              <a:gd name="connsiteY8" fmla="*/ 145170 h 590550"/>
              <a:gd name="connsiteX9" fmla="*/ 266860 w 600075"/>
              <a:gd name="connsiteY9" fmla="*/ 79448 h 590550"/>
              <a:gd name="connsiteX10" fmla="*/ 257335 w 600075"/>
              <a:gd name="connsiteY10" fmla="*/ 28965 h 590550"/>
              <a:gd name="connsiteX11" fmla="*/ 259240 w 600075"/>
              <a:gd name="connsiteY11" fmla="*/ 26108 h 590550"/>
              <a:gd name="connsiteX12" fmla="*/ 260193 w 600075"/>
              <a:gd name="connsiteY12" fmla="*/ 23250 h 590550"/>
              <a:gd name="connsiteX13" fmla="*/ 255430 w 600075"/>
              <a:gd name="connsiteY13" fmla="*/ 3248 h 590550"/>
              <a:gd name="connsiteX14" fmla="*/ 252573 w 600075"/>
              <a:gd name="connsiteY14" fmla="*/ 1343 h 590550"/>
              <a:gd name="connsiteX15" fmla="*/ 234475 w 600075"/>
              <a:gd name="connsiteY15" fmla="*/ 5153 h 590550"/>
              <a:gd name="connsiteX16" fmla="*/ 226855 w 600075"/>
              <a:gd name="connsiteY16" fmla="*/ 80400 h 590550"/>
              <a:gd name="connsiteX17" fmla="*/ 229713 w 600075"/>
              <a:gd name="connsiteY17" fmla="*/ 168983 h 590550"/>
              <a:gd name="connsiteX18" fmla="*/ 139225 w 600075"/>
              <a:gd name="connsiteY18" fmla="*/ 47063 h 590550"/>
              <a:gd name="connsiteX19" fmla="*/ 109698 w 600075"/>
              <a:gd name="connsiteY19" fmla="*/ 76590 h 590550"/>
              <a:gd name="connsiteX20" fmla="*/ 224950 w 600075"/>
              <a:gd name="connsiteY20" fmla="*/ 260423 h 590550"/>
              <a:gd name="connsiteX21" fmla="*/ 216378 w 600075"/>
              <a:gd name="connsiteY21" fmla="*/ 273758 h 590550"/>
              <a:gd name="connsiteX22" fmla="*/ 20163 w 600075"/>
              <a:gd name="connsiteY22" fmla="*/ 255660 h 590550"/>
              <a:gd name="connsiteX23" fmla="*/ 12543 w 600075"/>
              <a:gd name="connsiteY23" fmla="*/ 288045 h 590550"/>
              <a:gd name="connsiteX24" fmla="*/ 192565 w 600075"/>
              <a:gd name="connsiteY24" fmla="*/ 315668 h 590550"/>
              <a:gd name="connsiteX25" fmla="*/ 61120 w 600075"/>
              <a:gd name="connsiteY25" fmla="*/ 552840 h 590550"/>
              <a:gd name="connsiteX26" fmla="*/ 100173 w 600075"/>
              <a:gd name="connsiteY26" fmla="*/ 575700 h 590550"/>
              <a:gd name="connsiteX27" fmla="*/ 230665 w 600075"/>
              <a:gd name="connsiteY27" fmla="*/ 357578 h 590550"/>
              <a:gd name="connsiteX28" fmla="*/ 230665 w 600075"/>
              <a:gd name="connsiteY28" fmla="*/ 549983 h 590550"/>
              <a:gd name="connsiteX29" fmla="*/ 285910 w 600075"/>
              <a:gd name="connsiteY29" fmla="*/ 549983 h 590550"/>
              <a:gd name="connsiteX30" fmla="*/ 287815 w 600075"/>
              <a:gd name="connsiteY30" fmla="*/ 362340 h 590550"/>
              <a:gd name="connsiteX31" fmla="*/ 322105 w 600075"/>
              <a:gd name="connsiteY31" fmla="*/ 418538 h 590550"/>
              <a:gd name="connsiteX32" fmla="*/ 359253 w 600075"/>
              <a:gd name="connsiteY32" fmla="*/ 485213 h 590550"/>
              <a:gd name="connsiteX33" fmla="*/ 373540 w 600075"/>
              <a:gd name="connsiteY33" fmla="*/ 514740 h 590550"/>
              <a:gd name="connsiteX34" fmla="*/ 390685 w 600075"/>
              <a:gd name="connsiteY34" fmla="*/ 550935 h 590550"/>
              <a:gd name="connsiteX35" fmla="*/ 390685 w 600075"/>
              <a:gd name="connsiteY35" fmla="*/ 563318 h 590550"/>
              <a:gd name="connsiteX36" fmla="*/ 392590 w 600075"/>
              <a:gd name="connsiteY36" fmla="*/ 570938 h 590550"/>
              <a:gd name="connsiteX37" fmla="*/ 444978 w 600075"/>
              <a:gd name="connsiteY37" fmla="*/ 577605 h 590550"/>
              <a:gd name="connsiteX38" fmla="*/ 406878 w 600075"/>
              <a:gd name="connsiteY38" fmla="*/ 457590 h 590550"/>
              <a:gd name="connsiteX39" fmla="*/ 329725 w 600075"/>
              <a:gd name="connsiteY39" fmla="*/ 330908 h 590550"/>
              <a:gd name="connsiteX40" fmla="*/ 344965 w 600075"/>
              <a:gd name="connsiteY40" fmla="*/ 332813 h 590550"/>
              <a:gd name="connsiteX41" fmla="*/ 596425 w 600075"/>
              <a:gd name="connsiteY41" fmla="*/ 353768 h 590550"/>
              <a:gd name="connsiteX42" fmla="*/ 558325 w 600075"/>
              <a:gd name="connsiteY42" fmla="*/ 304238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0075" h="590550">
                <a:moveTo>
                  <a:pt x="558325" y="304238"/>
                </a:moveTo>
                <a:cubicBezTo>
                  <a:pt x="518320" y="334718"/>
                  <a:pt x="477363" y="308048"/>
                  <a:pt x="436405" y="295665"/>
                </a:cubicBezTo>
                <a:cubicBezTo>
                  <a:pt x="397353" y="283283"/>
                  <a:pt x="356395" y="279473"/>
                  <a:pt x="315438" y="277568"/>
                </a:cubicBezTo>
                <a:cubicBezTo>
                  <a:pt x="308770" y="277568"/>
                  <a:pt x="302103" y="276615"/>
                  <a:pt x="294483" y="276615"/>
                </a:cubicBezTo>
                <a:cubicBezTo>
                  <a:pt x="292578" y="272805"/>
                  <a:pt x="289720" y="268995"/>
                  <a:pt x="287815" y="266138"/>
                </a:cubicBezTo>
                <a:cubicBezTo>
                  <a:pt x="333535" y="194700"/>
                  <a:pt x="380208" y="123263"/>
                  <a:pt x="428785" y="52778"/>
                </a:cubicBezTo>
                <a:cubicBezTo>
                  <a:pt x="450693" y="20393"/>
                  <a:pt x="398305" y="-10087"/>
                  <a:pt x="376398" y="22298"/>
                </a:cubicBezTo>
                <a:cubicBezTo>
                  <a:pt x="343060" y="73733"/>
                  <a:pt x="309723" y="125168"/>
                  <a:pt x="276385" y="176603"/>
                </a:cubicBezTo>
                <a:cubicBezTo>
                  <a:pt x="275433" y="166125"/>
                  <a:pt x="274480" y="155648"/>
                  <a:pt x="273528" y="145170"/>
                </a:cubicBezTo>
                <a:cubicBezTo>
                  <a:pt x="271623" y="123263"/>
                  <a:pt x="268765" y="101355"/>
                  <a:pt x="266860" y="79448"/>
                </a:cubicBezTo>
                <a:cubicBezTo>
                  <a:pt x="265908" y="71828"/>
                  <a:pt x="258288" y="43253"/>
                  <a:pt x="257335" y="28965"/>
                </a:cubicBezTo>
                <a:cubicBezTo>
                  <a:pt x="258288" y="28013"/>
                  <a:pt x="258288" y="27060"/>
                  <a:pt x="259240" y="26108"/>
                </a:cubicBezTo>
                <a:cubicBezTo>
                  <a:pt x="259240" y="25155"/>
                  <a:pt x="260193" y="24203"/>
                  <a:pt x="260193" y="23250"/>
                </a:cubicBezTo>
                <a:cubicBezTo>
                  <a:pt x="264003" y="15630"/>
                  <a:pt x="262098" y="8010"/>
                  <a:pt x="255430" y="3248"/>
                </a:cubicBezTo>
                <a:cubicBezTo>
                  <a:pt x="254478" y="2295"/>
                  <a:pt x="253525" y="2295"/>
                  <a:pt x="252573" y="1343"/>
                </a:cubicBezTo>
                <a:cubicBezTo>
                  <a:pt x="247810" y="-1515"/>
                  <a:pt x="239238" y="390"/>
                  <a:pt x="234475" y="5153"/>
                </a:cubicBezTo>
                <a:cubicBezTo>
                  <a:pt x="218283" y="23250"/>
                  <a:pt x="225903" y="58493"/>
                  <a:pt x="226855" y="80400"/>
                </a:cubicBezTo>
                <a:cubicBezTo>
                  <a:pt x="227808" y="109928"/>
                  <a:pt x="228760" y="139455"/>
                  <a:pt x="229713" y="168983"/>
                </a:cubicBezTo>
                <a:cubicBezTo>
                  <a:pt x="203043" y="125168"/>
                  <a:pt x="174468" y="82305"/>
                  <a:pt x="139225" y="47063"/>
                </a:cubicBezTo>
                <a:cubicBezTo>
                  <a:pt x="120175" y="28013"/>
                  <a:pt x="91600" y="56588"/>
                  <a:pt x="109698" y="76590"/>
                </a:cubicBezTo>
                <a:cubicBezTo>
                  <a:pt x="158275" y="128978"/>
                  <a:pt x="190660" y="197558"/>
                  <a:pt x="224950" y="260423"/>
                </a:cubicBezTo>
                <a:cubicBezTo>
                  <a:pt x="222093" y="265185"/>
                  <a:pt x="219235" y="268995"/>
                  <a:pt x="216378" y="273758"/>
                </a:cubicBezTo>
                <a:cubicBezTo>
                  <a:pt x="150655" y="270900"/>
                  <a:pt x="85885" y="266138"/>
                  <a:pt x="20163" y="255660"/>
                </a:cubicBezTo>
                <a:cubicBezTo>
                  <a:pt x="160" y="252803"/>
                  <a:pt x="-9365" y="283283"/>
                  <a:pt x="12543" y="288045"/>
                </a:cubicBezTo>
                <a:cubicBezTo>
                  <a:pt x="72550" y="302333"/>
                  <a:pt x="132558" y="309953"/>
                  <a:pt x="192565" y="315668"/>
                </a:cubicBezTo>
                <a:cubicBezTo>
                  <a:pt x="146845" y="393773"/>
                  <a:pt x="103030" y="472830"/>
                  <a:pt x="61120" y="552840"/>
                </a:cubicBezTo>
                <a:cubicBezTo>
                  <a:pt x="47785" y="578558"/>
                  <a:pt x="84933" y="600465"/>
                  <a:pt x="100173" y="575700"/>
                </a:cubicBezTo>
                <a:cubicBezTo>
                  <a:pt x="143035" y="502358"/>
                  <a:pt x="186850" y="429015"/>
                  <a:pt x="230665" y="357578"/>
                </a:cubicBezTo>
                <a:cubicBezTo>
                  <a:pt x="228760" y="422348"/>
                  <a:pt x="225903" y="487118"/>
                  <a:pt x="230665" y="549983"/>
                </a:cubicBezTo>
                <a:cubicBezTo>
                  <a:pt x="233523" y="586178"/>
                  <a:pt x="282100" y="585225"/>
                  <a:pt x="285910" y="549983"/>
                </a:cubicBezTo>
                <a:cubicBezTo>
                  <a:pt x="293530" y="489023"/>
                  <a:pt x="291625" y="425205"/>
                  <a:pt x="287815" y="362340"/>
                </a:cubicBezTo>
                <a:cubicBezTo>
                  <a:pt x="299245" y="380438"/>
                  <a:pt x="310675" y="399488"/>
                  <a:pt x="322105" y="418538"/>
                </a:cubicBezTo>
                <a:cubicBezTo>
                  <a:pt x="335440" y="440445"/>
                  <a:pt x="347823" y="462353"/>
                  <a:pt x="359253" y="485213"/>
                </a:cubicBezTo>
                <a:cubicBezTo>
                  <a:pt x="364015" y="494738"/>
                  <a:pt x="368778" y="505215"/>
                  <a:pt x="373540" y="514740"/>
                </a:cubicBezTo>
                <a:cubicBezTo>
                  <a:pt x="374493" y="516645"/>
                  <a:pt x="383065" y="548078"/>
                  <a:pt x="390685" y="550935"/>
                </a:cubicBezTo>
                <a:cubicBezTo>
                  <a:pt x="389733" y="554745"/>
                  <a:pt x="389733" y="558555"/>
                  <a:pt x="390685" y="563318"/>
                </a:cubicBezTo>
                <a:cubicBezTo>
                  <a:pt x="391638" y="566175"/>
                  <a:pt x="391638" y="568080"/>
                  <a:pt x="392590" y="570938"/>
                </a:cubicBezTo>
                <a:cubicBezTo>
                  <a:pt x="399258" y="596655"/>
                  <a:pt x="430690" y="596655"/>
                  <a:pt x="444978" y="577605"/>
                </a:cubicBezTo>
                <a:cubicBezTo>
                  <a:pt x="464980" y="549030"/>
                  <a:pt x="421165" y="483308"/>
                  <a:pt x="406878" y="457590"/>
                </a:cubicBezTo>
                <a:cubicBezTo>
                  <a:pt x="383065" y="413775"/>
                  <a:pt x="356395" y="372818"/>
                  <a:pt x="329725" y="330908"/>
                </a:cubicBezTo>
                <a:cubicBezTo>
                  <a:pt x="334488" y="331860"/>
                  <a:pt x="340203" y="331860"/>
                  <a:pt x="344965" y="332813"/>
                </a:cubicBezTo>
                <a:cubicBezTo>
                  <a:pt x="428785" y="343290"/>
                  <a:pt x="518320" y="414728"/>
                  <a:pt x="596425" y="353768"/>
                </a:cubicBezTo>
                <a:cubicBezTo>
                  <a:pt x="623095" y="331860"/>
                  <a:pt x="585948" y="283283"/>
                  <a:pt x="558325" y="30423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4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0354608-2C0B-45C8-8C8B-8E3ED2EF5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A picture containing scale, device, indoor, wooden&#10;&#10;Description automatically generated">
            <a:extLst>
              <a:ext uri="{FF2B5EF4-FFF2-40B4-BE49-F238E27FC236}">
                <a16:creationId xmlns:a16="http://schemas.microsoft.com/office/drawing/2014/main" id="{48A7D800-A551-4890-AA67-AD692EC7EB0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alphaModFix amt="40000"/>
          </a:blip>
          <a:srcRect t="16675" r="1" b="16678"/>
          <a:stretch/>
        </p:blipFill>
        <p:spPr>
          <a:xfrm>
            <a:off x="-8358" y="0"/>
            <a:ext cx="12191997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CBB51B9-57EE-4E73-8718-919C986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5675" y="2386663"/>
            <a:ext cx="7735426" cy="27718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Familiarize yourself with many of the terms used within DPD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F95A2A7-6CE9-4964-BB5B-13DF8A2C29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94" r="1" b="4650"/>
          <a:stretch/>
        </p:blipFill>
        <p:spPr>
          <a:xfrm>
            <a:off x="1384517" y="2386663"/>
            <a:ext cx="1333585" cy="1178326"/>
          </a:xfrm>
          <a:custGeom>
            <a:avLst/>
            <a:gdLst/>
            <a:ahLst/>
            <a:cxnLst/>
            <a:rect l="l" t="t" r="r" b="b"/>
            <a:pathLst>
              <a:path w="2034550" h="1797684">
                <a:moveTo>
                  <a:pt x="585760" y="0"/>
                </a:moveTo>
                <a:cubicBezTo>
                  <a:pt x="585760" y="0"/>
                  <a:pt x="585760" y="0"/>
                  <a:pt x="1448790" y="0"/>
                </a:cubicBezTo>
                <a:cubicBezTo>
                  <a:pt x="1502846" y="0"/>
                  <a:pt x="1555038" y="29714"/>
                  <a:pt x="1581134" y="77999"/>
                </a:cubicBezTo>
                <a:cubicBezTo>
                  <a:pt x="1581134" y="77999"/>
                  <a:pt x="1581134" y="77999"/>
                  <a:pt x="2013580" y="822701"/>
                </a:cubicBezTo>
                <a:cubicBezTo>
                  <a:pt x="2041540" y="869128"/>
                  <a:pt x="2041540" y="928556"/>
                  <a:pt x="2013580" y="974984"/>
                </a:cubicBezTo>
                <a:cubicBezTo>
                  <a:pt x="2013580" y="974984"/>
                  <a:pt x="2013580" y="974984"/>
                  <a:pt x="1581134" y="1719685"/>
                </a:cubicBezTo>
                <a:cubicBezTo>
                  <a:pt x="1555038" y="1767970"/>
                  <a:pt x="1502846" y="1797684"/>
                  <a:pt x="1448790" y="1797684"/>
                </a:cubicBezTo>
                <a:cubicBezTo>
                  <a:pt x="1448790" y="1797684"/>
                  <a:pt x="1448790" y="1797684"/>
                  <a:pt x="585760" y="1797684"/>
                </a:cubicBezTo>
                <a:cubicBezTo>
                  <a:pt x="529841" y="1797684"/>
                  <a:pt x="479513" y="1767970"/>
                  <a:pt x="451553" y="1719685"/>
                </a:cubicBezTo>
                <a:cubicBezTo>
                  <a:pt x="451553" y="1719685"/>
                  <a:pt x="451553" y="1719685"/>
                  <a:pt x="20970" y="974984"/>
                </a:cubicBezTo>
                <a:cubicBezTo>
                  <a:pt x="-6990" y="928556"/>
                  <a:pt x="-6990" y="869128"/>
                  <a:pt x="20970" y="822701"/>
                </a:cubicBezTo>
                <a:cubicBezTo>
                  <a:pt x="20970" y="822701"/>
                  <a:pt x="20970" y="822701"/>
                  <a:pt x="451553" y="77999"/>
                </a:cubicBezTo>
                <a:cubicBezTo>
                  <a:pt x="479513" y="29714"/>
                  <a:pt x="529841" y="0"/>
                  <a:pt x="585760" y="0"/>
                </a:cubicBezTo>
                <a:close/>
              </a:path>
            </a:pathLst>
          </a:custGeom>
          <a:ln w="63500">
            <a:solidFill>
              <a:schemeClr val="tx1">
                <a:alpha val="80000"/>
              </a:schemeClr>
            </a:solidFill>
          </a:ln>
        </p:spPr>
      </p:pic>
      <p:pic>
        <p:nvPicPr>
          <p:cNvPr id="14" name="Picture 13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F55C0106-B9FB-4C41-B73E-A8B554B1F0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397" r="-4" b="8957"/>
          <a:stretch/>
        </p:blipFill>
        <p:spPr>
          <a:xfrm>
            <a:off x="1823603" y="842848"/>
            <a:ext cx="2034550" cy="1797684"/>
          </a:xfrm>
          <a:custGeom>
            <a:avLst/>
            <a:gdLst/>
            <a:ahLst/>
            <a:cxnLst/>
            <a:rect l="l" t="t" r="r" b="b"/>
            <a:pathLst>
              <a:path w="2034550" h="1797684">
                <a:moveTo>
                  <a:pt x="585760" y="0"/>
                </a:moveTo>
                <a:cubicBezTo>
                  <a:pt x="585760" y="0"/>
                  <a:pt x="585760" y="0"/>
                  <a:pt x="1448790" y="0"/>
                </a:cubicBezTo>
                <a:cubicBezTo>
                  <a:pt x="1502846" y="0"/>
                  <a:pt x="1555038" y="29714"/>
                  <a:pt x="1581134" y="77999"/>
                </a:cubicBezTo>
                <a:cubicBezTo>
                  <a:pt x="1581134" y="77999"/>
                  <a:pt x="1581134" y="77999"/>
                  <a:pt x="2013580" y="822701"/>
                </a:cubicBezTo>
                <a:cubicBezTo>
                  <a:pt x="2041540" y="869128"/>
                  <a:pt x="2041540" y="928556"/>
                  <a:pt x="2013580" y="974984"/>
                </a:cubicBezTo>
                <a:cubicBezTo>
                  <a:pt x="2013580" y="974984"/>
                  <a:pt x="2013580" y="974984"/>
                  <a:pt x="1581134" y="1719685"/>
                </a:cubicBezTo>
                <a:cubicBezTo>
                  <a:pt x="1555038" y="1767970"/>
                  <a:pt x="1502846" y="1797684"/>
                  <a:pt x="1448790" y="1797684"/>
                </a:cubicBezTo>
                <a:cubicBezTo>
                  <a:pt x="1448790" y="1797684"/>
                  <a:pt x="1448790" y="1797684"/>
                  <a:pt x="585760" y="1797684"/>
                </a:cubicBezTo>
                <a:cubicBezTo>
                  <a:pt x="529841" y="1797684"/>
                  <a:pt x="479513" y="1767970"/>
                  <a:pt x="451553" y="1719685"/>
                </a:cubicBezTo>
                <a:cubicBezTo>
                  <a:pt x="451553" y="1719685"/>
                  <a:pt x="451553" y="1719685"/>
                  <a:pt x="20970" y="974984"/>
                </a:cubicBezTo>
                <a:cubicBezTo>
                  <a:pt x="-6990" y="928556"/>
                  <a:pt x="-6990" y="869128"/>
                  <a:pt x="20970" y="822701"/>
                </a:cubicBezTo>
                <a:cubicBezTo>
                  <a:pt x="20970" y="822701"/>
                  <a:pt x="20970" y="822701"/>
                  <a:pt x="451553" y="77999"/>
                </a:cubicBezTo>
                <a:cubicBezTo>
                  <a:pt x="479513" y="29714"/>
                  <a:pt x="529841" y="0"/>
                  <a:pt x="585760" y="0"/>
                </a:cubicBezTo>
                <a:close/>
              </a:path>
            </a:pathLst>
          </a:custGeom>
          <a:ln w="63500">
            <a:solidFill>
              <a:schemeClr val="tx1">
                <a:alpha val="80000"/>
              </a:schemeClr>
            </a:solidFill>
          </a:ln>
        </p:spPr>
      </p:pic>
      <p:pic>
        <p:nvPicPr>
          <p:cNvPr id="10" name="Picture Placeholder 9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8EE9D00B-9F67-4FC1-8D1A-77845959299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r="24451" b="-5"/>
          <a:stretch/>
        </p:blipFill>
        <p:spPr>
          <a:xfrm>
            <a:off x="449206" y="563364"/>
            <a:ext cx="1333586" cy="1178326"/>
          </a:xfrm>
          <a:custGeom>
            <a:avLst/>
            <a:gdLst/>
            <a:ahLst/>
            <a:cxnLst/>
            <a:rect l="l" t="t" r="r" b="b"/>
            <a:pathLst>
              <a:path w="2034550" h="1797684">
                <a:moveTo>
                  <a:pt x="585760" y="0"/>
                </a:moveTo>
                <a:cubicBezTo>
                  <a:pt x="585760" y="0"/>
                  <a:pt x="585760" y="0"/>
                  <a:pt x="1448790" y="0"/>
                </a:cubicBezTo>
                <a:cubicBezTo>
                  <a:pt x="1502846" y="0"/>
                  <a:pt x="1555038" y="29714"/>
                  <a:pt x="1581134" y="77999"/>
                </a:cubicBezTo>
                <a:cubicBezTo>
                  <a:pt x="1581134" y="77999"/>
                  <a:pt x="1581134" y="77999"/>
                  <a:pt x="2013580" y="822701"/>
                </a:cubicBezTo>
                <a:cubicBezTo>
                  <a:pt x="2041540" y="869128"/>
                  <a:pt x="2041540" y="928556"/>
                  <a:pt x="2013580" y="974984"/>
                </a:cubicBezTo>
                <a:cubicBezTo>
                  <a:pt x="2013580" y="974984"/>
                  <a:pt x="2013580" y="974984"/>
                  <a:pt x="1581134" y="1719685"/>
                </a:cubicBezTo>
                <a:cubicBezTo>
                  <a:pt x="1555038" y="1767970"/>
                  <a:pt x="1502846" y="1797684"/>
                  <a:pt x="1448790" y="1797684"/>
                </a:cubicBezTo>
                <a:cubicBezTo>
                  <a:pt x="1448790" y="1797684"/>
                  <a:pt x="1448790" y="1797684"/>
                  <a:pt x="585760" y="1797684"/>
                </a:cubicBezTo>
                <a:cubicBezTo>
                  <a:pt x="529841" y="1797684"/>
                  <a:pt x="479513" y="1767970"/>
                  <a:pt x="451553" y="1719685"/>
                </a:cubicBezTo>
                <a:cubicBezTo>
                  <a:pt x="451553" y="1719685"/>
                  <a:pt x="451553" y="1719685"/>
                  <a:pt x="20970" y="974984"/>
                </a:cubicBezTo>
                <a:cubicBezTo>
                  <a:pt x="-6990" y="928556"/>
                  <a:pt x="-6990" y="869128"/>
                  <a:pt x="20970" y="822701"/>
                </a:cubicBezTo>
                <a:cubicBezTo>
                  <a:pt x="20970" y="822701"/>
                  <a:pt x="20970" y="822701"/>
                  <a:pt x="451553" y="77999"/>
                </a:cubicBezTo>
                <a:cubicBezTo>
                  <a:pt x="479513" y="29714"/>
                  <a:pt x="529841" y="0"/>
                  <a:pt x="585760" y="0"/>
                </a:cubicBezTo>
                <a:close/>
              </a:path>
            </a:pathLst>
          </a:custGeom>
          <a:ln w="63500">
            <a:solidFill>
              <a:schemeClr val="tx1">
                <a:alpha val="80000"/>
              </a:schemeClr>
            </a:solidFill>
          </a:ln>
        </p:spPr>
      </p:pic>
      <p:sp>
        <p:nvSpPr>
          <p:cNvPr id="33" name="Freeform 5">
            <a:extLst>
              <a:ext uri="{FF2B5EF4-FFF2-40B4-BE49-F238E27FC236}">
                <a16:creationId xmlns:a16="http://schemas.microsoft.com/office/drawing/2014/main" id="{B0FAED46-1BF7-48DB-980D-571CD2A30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041784" y="2011088"/>
            <a:ext cx="799094" cy="701243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289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 descr="Deputy">
            <a:hlinkClick r:id="rId2"/>
            <a:extLst>
              <a:ext uri="{FF2B5EF4-FFF2-40B4-BE49-F238E27FC236}">
                <a16:creationId xmlns:a16="http://schemas.microsoft.com/office/drawing/2014/main" id="{D815BD3A-0924-4B96-A5D6-153D3BA12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8" r="17233"/>
          <a:stretch/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>
            <a:hlinkClick r:id="rId4"/>
            <a:extLst>
              <a:ext uri="{FF2B5EF4-FFF2-40B4-BE49-F238E27FC236}">
                <a16:creationId xmlns:a16="http://schemas.microsoft.com/office/drawing/2014/main" id="{76556FA4-E25C-4EA5-90F9-6F2F21C73F99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2" r="7133"/>
          <a:stretch/>
        </p:blipFill>
        <p:spPr bwMode="auto">
          <a:xfrm>
            <a:off x="3252560" y="1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ctagon 13">
            <a:extLst>
              <a:ext uri="{FF2B5EF4-FFF2-40B4-BE49-F238E27FC236}">
                <a16:creationId xmlns:a16="http://schemas.microsoft.com/office/drawing/2014/main" id="{4676747A-70BD-451F-A575-D8E62CBD36CB}"/>
              </a:ext>
            </a:extLst>
          </p:cNvPr>
          <p:cNvSpPr/>
          <p:nvPr/>
        </p:nvSpPr>
        <p:spPr>
          <a:xfrm>
            <a:off x="770021" y="1023621"/>
            <a:ext cx="2171643" cy="2132639"/>
          </a:xfrm>
          <a:prstGeom prst="octagon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A74703-D5E5-4905-89D0-80F4163EB371}"/>
              </a:ext>
            </a:extLst>
          </p:cNvPr>
          <p:cNvSpPr/>
          <p:nvPr/>
        </p:nvSpPr>
        <p:spPr>
          <a:xfrm>
            <a:off x="0" y="1016867"/>
            <a:ext cx="128016" cy="6539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ctagon 22">
            <a:extLst>
              <a:ext uri="{FF2B5EF4-FFF2-40B4-BE49-F238E27FC236}">
                <a16:creationId xmlns:a16="http://schemas.microsoft.com/office/drawing/2014/main" id="{182B5B8D-3DE9-4844-B5D7-4543B6C11656}"/>
              </a:ext>
            </a:extLst>
          </p:cNvPr>
          <p:cNvSpPr/>
          <p:nvPr/>
        </p:nvSpPr>
        <p:spPr>
          <a:xfrm>
            <a:off x="713874" y="958997"/>
            <a:ext cx="2291958" cy="2233839"/>
          </a:xfrm>
          <a:prstGeom prst="octagon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FELIX</a:t>
            </a:r>
          </a:p>
        </p:txBody>
      </p:sp>
    </p:spTree>
    <p:extLst>
      <p:ext uri="{BB962C8B-B14F-4D97-AF65-F5344CB8AC3E}">
        <p14:creationId xmlns:p14="http://schemas.microsoft.com/office/powerpoint/2010/main" val="304894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9C835420-CABA-4A9C-A131-ADA79D7D9692}"/>
              </a:ext>
            </a:extLst>
          </p:cNvPr>
          <p:cNvCxnSpPr>
            <a:cxnSpLocks/>
          </p:cNvCxnSpPr>
          <p:nvPr/>
        </p:nvCxnSpPr>
        <p:spPr>
          <a:xfrm>
            <a:off x="8041649" y="4349544"/>
            <a:ext cx="0" cy="296959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A97992C2-66D4-4690-92E8-87193B6FB249}"/>
              </a:ext>
            </a:extLst>
          </p:cNvPr>
          <p:cNvCxnSpPr>
            <a:cxnSpLocks/>
          </p:cNvCxnSpPr>
          <p:nvPr/>
        </p:nvCxnSpPr>
        <p:spPr>
          <a:xfrm>
            <a:off x="5898524" y="4349544"/>
            <a:ext cx="0" cy="296959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7A4A593D-AE1E-42AE-830A-B3480E9F4C4D}"/>
              </a:ext>
            </a:extLst>
          </p:cNvPr>
          <p:cNvCxnSpPr>
            <a:cxnSpLocks/>
          </p:cNvCxnSpPr>
          <p:nvPr/>
        </p:nvCxnSpPr>
        <p:spPr>
          <a:xfrm>
            <a:off x="3737982" y="4349545"/>
            <a:ext cx="0" cy="296959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22" hidden="1">
            <a:extLst>
              <a:ext uri="{FF2B5EF4-FFF2-40B4-BE49-F238E27FC236}">
                <a16:creationId xmlns:a16="http://schemas.microsoft.com/office/drawing/2014/main" id="{0FE82032-D982-44E1-9C37-8AA15622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1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32ADB243-C297-44BD-8D4D-C42149A5D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816" y="181187"/>
            <a:ext cx="11339242" cy="826789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000" dirty="0"/>
              <a:t>DSB Classifications</a:t>
            </a:r>
          </a:p>
        </p:txBody>
      </p:sp>
      <p:pic>
        <p:nvPicPr>
          <p:cNvPr id="25" name="Picture Placeholder 24" descr="A car driving on a road">
            <a:extLst>
              <a:ext uri="{FF2B5EF4-FFF2-40B4-BE49-F238E27FC236}">
                <a16:creationId xmlns:a16="http://schemas.microsoft.com/office/drawing/2014/main" id="{BA57A1AA-4A40-431F-A3A6-3411DCEBAC9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16" r="14716"/>
          <a:stretch>
            <a:fillRect/>
          </a:stretch>
        </p:blipFill>
        <p:spPr>
          <a:xfrm rot="-480000">
            <a:off x="9293842" y="-163292"/>
            <a:ext cx="3578225" cy="2843213"/>
          </a:xfr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BA1B5F8-29D5-4168-9769-FD20CBEFD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66010">
            <a:off x="10728079" y="2927787"/>
            <a:ext cx="625553" cy="1417840"/>
          </a:xfrm>
          <a:custGeom>
            <a:avLst/>
            <a:gdLst>
              <a:gd name="connsiteX0" fmla="*/ 295310 w 625553"/>
              <a:gd name="connsiteY0" fmla="*/ 1162766 h 1456037"/>
              <a:gd name="connsiteX1" fmla="*/ 295310 w 625553"/>
              <a:gd name="connsiteY1" fmla="*/ 1212296 h 1456037"/>
              <a:gd name="connsiteX2" fmla="*/ 189582 w 625553"/>
              <a:gd name="connsiteY2" fmla="*/ 1329453 h 1456037"/>
              <a:gd name="connsiteX3" fmla="*/ 314360 w 625553"/>
              <a:gd name="connsiteY3" fmla="*/ 1397081 h 1456037"/>
              <a:gd name="connsiteX4" fmla="*/ 452473 w 625553"/>
              <a:gd name="connsiteY4" fmla="*/ 1347551 h 1456037"/>
              <a:gd name="connsiteX5" fmla="*/ 330553 w 625553"/>
              <a:gd name="connsiteY5" fmla="*/ 1252301 h 1456037"/>
              <a:gd name="connsiteX6" fmla="*/ 353412 w 625553"/>
              <a:gd name="connsiteY6" fmla="*/ 1198008 h 1456037"/>
              <a:gd name="connsiteX7" fmla="*/ 517243 w 625553"/>
              <a:gd name="connsiteY7" fmla="*/ 1375173 h 1456037"/>
              <a:gd name="connsiteX8" fmla="*/ 294358 w 625553"/>
              <a:gd name="connsiteY8" fmla="*/ 1453278 h 1456037"/>
              <a:gd name="connsiteX9" fmla="*/ 129575 w 625553"/>
              <a:gd name="connsiteY9" fmla="*/ 1310403 h 1456037"/>
              <a:gd name="connsiteX10" fmla="*/ 295310 w 625553"/>
              <a:gd name="connsiteY10" fmla="*/ 1162766 h 1456037"/>
              <a:gd name="connsiteX11" fmla="*/ 223665 w 625553"/>
              <a:gd name="connsiteY11" fmla="*/ 68701 h 1456037"/>
              <a:gd name="connsiteX12" fmla="*/ 125765 w 625553"/>
              <a:gd name="connsiteY12" fmla="*/ 82631 h 1456037"/>
              <a:gd name="connsiteX13" fmla="*/ 46708 w 625553"/>
              <a:gd name="connsiteY13" fmla="*/ 599838 h 1456037"/>
              <a:gd name="connsiteX14" fmla="*/ 83855 w 625553"/>
              <a:gd name="connsiteY14" fmla="*/ 837011 h 1456037"/>
              <a:gd name="connsiteX15" fmla="*/ 261973 w 625553"/>
              <a:gd name="connsiteY15" fmla="*/ 943691 h 1456037"/>
              <a:gd name="connsiteX16" fmla="*/ 546770 w 625553"/>
              <a:gd name="connsiteY16" fmla="*/ 620793 h 1456037"/>
              <a:gd name="connsiteX17" fmla="*/ 484858 w 625553"/>
              <a:gd name="connsiteY17" fmla="*/ 176928 h 1456037"/>
              <a:gd name="connsiteX18" fmla="*/ 223665 w 625553"/>
              <a:gd name="connsiteY18" fmla="*/ 68701 h 1456037"/>
              <a:gd name="connsiteX19" fmla="*/ 218218 w 625553"/>
              <a:gd name="connsiteY19" fmla="*/ 478 h 1456037"/>
              <a:gd name="connsiteX20" fmla="*/ 564868 w 625553"/>
              <a:gd name="connsiteY20" fmla="*/ 182643 h 1456037"/>
              <a:gd name="connsiteX21" fmla="*/ 582965 w 625553"/>
              <a:gd name="connsiteY21" fmla="*/ 714138 h 1456037"/>
              <a:gd name="connsiteX22" fmla="*/ 219110 w 625553"/>
              <a:gd name="connsiteY22" fmla="*/ 1000841 h 1456037"/>
              <a:gd name="connsiteX23" fmla="*/ 1940 w 625553"/>
              <a:gd name="connsiteY23" fmla="*/ 625556 h 1456037"/>
              <a:gd name="connsiteX24" fmla="*/ 88618 w 625553"/>
              <a:gd name="connsiteY24" fmla="*/ 91203 h 1456037"/>
              <a:gd name="connsiteX25" fmla="*/ 80998 w 625553"/>
              <a:gd name="connsiteY25" fmla="*/ 26433 h 1456037"/>
              <a:gd name="connsiteX26" fmla="*/ 218218 w 625553"/>
              <a:gd name="connsiteY26" fmla="*/ 478 h 145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5553" h="1456037">
                <a:moveTo>
                  <a:pt x="295310" y="1162766"/>
                </a:moveTo>
                <a:cubicBezTo>
                  <a:pt x="327695" y="1162766"/>
                  <a:pt x="327695" y="1211343"/>
                  <a:pt x="295310" y="1212296"/>
                </a:cubicBezTo>
                <a:cubicBezTo>
                  <a:pt x="233398" y="1214201"/>
                  <a:pt x="170532" y="1261826"/>
                  <a:pt x="189582" y="1329453"/>
                </a:cubicBezTo>
                <a:cubicBezTo>
                  <a:pt x="204823" y="1381841"/>
                  <a:pt x="267688" y="1393271"/>
                  <a:pt x="314360" y="1397081"/>
                </a:cubicBezTo>
                <a:cubicBezTo>
                  <a:pt x="352460" y="1399938"/>
                  <a:pt x="455330" y="1398986"/>
                  <a:pt x="452473" y="1347551"/>
                </a:cubicBezTo>
                <a:cubicBezTo>
                  <a:pt x="449615" y="1307546"/>
                  <a:pt x="363890" y="1269446"/>
                  <a:pt x="330553" y="1252301"/>
                </a:cubicBezTo>
                <a:cubicBezTo>
                  <a:pt x="301025" y="1237060"/>
                  <a:pt x="322933" y="1184673"/>
                  <a:pt x="353412" y="1198008"/>
                </a:cubicBezTo>
                <a:cubicBezTo>
                  <a:pt x="413420" y="1222773"/>
                  <a:pt x="553437" y="1288496"/>
                  <a:pt x="517243" y="1375173"/>
                </a:cubicBezTo>
                <a:cubicBezTo>
                  <a:pt x="484858" y="1454231"/>
                  <a:pt x="365795" y="1461851"/>
                  <a:pt x="294358" y="1453278"/>
                </a:cubicBezTo>
                <a:cubicBezTo>
                  <a:pt x="213395" y="1443753"/>
                  <a:pt x="129575" y="1402796"/>
                  <a:pt x="129575" y="1310403"/>
                </a:cubicBezTo>
                <a:cubicBezTo>
                  <a:pt x="129575" y="1219916"/>
                  <a:pt x="210538" y="1161813"/>
                  <a:pt x="295310" y="1162766"/>
                </a:cubicBezTo>
                <a:close/>
                <a:moveTo>
                  <a:pt x="223665" y="68701"/>
                </a:moveTo>
                <a:cubicBezTo>
                  <a:pt x="190535" y="70070"/>
                  <a:pt x="157436" y="75011"/>
                  <a:pt x="125765" y="82631"/>
                </a:cubicBezTo>
                <a:cubicBezTo>
                  <a:pt x="62900" y="247413"/>
                  <a:pt x="38135" y="422673"/>
                  <a:pt x="46708" y="599838"/>
                </a:cubicBezTo>
                <a:cubicBezTo>
                  <a:pt x="50518" y="678896"/>
                  <a:pt x="59090" y="761763"/>
                  <a:pt x="83855" y="837011"/>
                </a:cubicBezTo>
                <a:cubicBezTo>
                  <a:pt x="111478" y="921783"/>
                  <a:pt x="173390" y="959883"/>
                  <a:pt x="261973" y="943691"/>
                </a:cubicBezTo>
                <a:cubicBezTo>
                  <a:pt x="419135" y="915116"/>
                  <a:pt x="517243" y="768431"/>
                  <a:pt x="546770" y="620793"/>
                </a:cubicBezTo>
                <a:cubicBezTo>
                  <a:pt x="575345" y="482681"/>
                  <a:pt x="571535" y="295038"/>
                  <a:pt x="484858" y="176928"/>
                </a:cubicBezTo>
                <a:cubicBezTo>
                  <a:pt x="422707" y="92632"/>
                  <a:pt x="323052" y="64593"/>
                  <a:pt x="223665" y="68701"/>
                </a:cubicBezTo>
                <a:close/>
                <a:moveTo>
                  <a:pt x="218218" y="478"/>
                </a:moveTo>
                <a:cubicBezTo>
                  <a:pt x="357878" y="-5773"/>
                  <a:pt x="497002" y="49055"/>
                  <a:pt x="564868" y="182643"/>
                </a:cubicBezTo>
                <a:cubicBezTo>
                  <a:pt x="642973" y="336948"/>
                  <a:pt x="642020" y="554118"/>
                  <a:pt x="582965" y="714138"/>
                </a:cubicBezTo>
                <a:cubicBezTo>
                  <a:pt x="527720" y="866538"/>
                  <a:pt x="390560" y="1004651"/>
                  <a:pt x="219110" y="1000841"/>
                </a:cubicBezTo>
                <a:cubicBezTo>
                  <a:pt x="29563" y="996078"/>
                  <a:pt x="10513" y="771288"/>
                  <a:pt x="1940" y="625556"/>
                </a:cubicBezTo>
                <a:cubicBezTo>
                  <a:pt x="-8537" y="443628"/>
                  <a:pt x="23848" y="260748"/>
                  <a:pt x="88618" y="91203"/>
                </a:cubicBezTo>
                <a:cubicBezTo>
                  <a:pt x="54328" y="92156"/>
                  <a:pt x="43850" y="38816"/>
                  <a:pt x="80998" y="26433"/>
                </a:cubicBezTo>
                <a:cubicBezTo>
                  <a:pt x="125051" y="11431"/>
                  <a:pt x="171664" y="2561"/>
                  <a:pt x="218218" y="47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Graphic 13">
            <a:extLst>
              <a:ext uri="{FF2B5EF4-FFF2-40B4-BE49-F238E27FC236}">
                <a16:creationId xmlns:a16="http://schemas.microsoft.com/office/drawing/2014/main" id="{548EB8CE-30FC-487B-9832-6CFB9F9A9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18519" y="1258314"/>
            <a:ext cx="4152900" cy="1171575"/>
          </a:xfrm>
          <a:custGeom>
            <a:avLst/>
            <a:gdLst>
              <a:gd name="connsiteX0" fmla="*/ 4138498 w 4152900"/>
              <a:gd name="connsiteY0" fmla="*/ 7757 h 1171575"/>
              <a:gd name="connsiteX1" fmla="*/ 4077538 w 4152900"/>
              <a:gd name="connsiteY1" fmla="*/ 8710 h 1171575"/>
              <a:gd name="connsiteX2" fmla="*/ 3956570 w 4152900"/>
              <a:gd name="connsiteY2" fmla="*/ 49667 h 1171575"/>
              <a:gd name="connsiteX3" fmla="*/ 3728923 w 4152900"/>
              <a:gd name="connsiteY3" fmla="*/ 134440 h 1171575"/>
              <a:gd name="connsiteX4" fmla="*/ 3747020 w 4152900"/>
              <a:gd name="connsiteY4" fmla="*/ 178255 h 1171575"/>
              <a:gd name="connsiteX5" fmla="*/ 3927995 w 4152900"/>
              <a:gd name="connsiteY5" fmla="*/ 118247 h 1171575"/>
              <a:gd name="connsiteX6" fmla="*/ 3932757 w 4152900"/>
              <a:gd name="connsiteY6" fmla="*/ 116342 h 1171575"/>
              <a:gd name="connsiteX7" fmla="*/ 1983942 w 4152900"/>
              <a:gd name="connsiteY7" fmla="*/ 1101227 h 1171575"/>
              <a:gd name="connsiteX8" fmla="*/ 1709622 w 4152900"/>
              <a:gd name="connsiteY8" fmla="*/ 1109800 h 1171575"/>
              <a:gd name="connsiteX9" fmla="*/ 1540077 w 4152900"/>
              <a:gd name="connsiteY9" fmla="*/ 1027885 h 1171575"/>
              <a:gd name="connsiteX10" fmla="*/ 1689620 w 4152900"/>
              <a:gd name="connsiteY10" fmla="*/ 989785 h 1171575"/>
              <a:gd name="connsiteX11" fmla="*/ 1961082 w 4152900"/>
              <a:gd name="connsiteY11" fmla="*/ 864055 h 1171575"/>
              <a:gd name="connsiteX12" fmla="*/ 2031567 w 4152900"/>
              <a:gd name="connsiteY12" fmla="*/ 645932 h 1171575"/>
              <a:gd name="connsiteX13" fmla="*/ 1817255 w 4152900"/>
              <a:gd name="connsiteY13" fmla="*/ 572590 h 1171575"/>
              <a:gd name="connsiteX14" fmla="*/ 1570557 w 4152900"/>
              <a:gd name="connsiteY14" fmla="*/ 686890 h 1171575"/>
              <a:gd name="connsiteX15" fmla="*/ 1441970 w 4152900"/>
              <a:gd name="connsiteY15" fmla="*/ 911680 h 1171575"/>
              <a:gd name="connsiteX16" fmla="*/ 1445780 w 4152900"/>
              <a:gd name="connsiteY16" fmla="*/ 980260 h 1171575"/>
              <a:gd name="connsiteX17" fmla="*/ 1098117 w 4152900"/>
              <a:gd name="connsiteY17" fmla="*/ 1009787 h 1171575"/>
              <a:gd name="connsiteX18" fmla="*/ 26555 w 4152900"/>
              <a:gd name="connsiteY18" fmla="*/ 721180 h 1171575"/>
              <a:gd name="connsiteX19" fmla="*/ 4647 w 4152900"/>
              <a:gd name="connsiteY19" fmla="*/ 743087 h 1171575"/>
              <a:gd name="connsiteX20" fmla="*/ 1057160 w 4152900"/>
              <a:gd name="connsiteY20" fmla="*/ 1069795 h 1171575"/>
              <a:gd name="connsiteX21" fmla="*/ 1470545 w 4152900"/>
              <a:gd name="connsiteY21" fmla="*/ 1040267 h 1171575"/>
              <a:gd name="connsiteX22" fmla="*/ 1561032 w 4152900"/>
              <a:gd name="connsiteY22" fmla="*/ 1128850 h 1171575"/>
              <a:gd name="connsiteX23" fmla="*/ 1840115 w 4152900"/>
              <a:gd name="connsiteY23" fmla="*/ 1178380 h 1171575"/>
              <a:gd name="connsiteX24" fmla="*/ 2168727 w 4152900"/>
              <a:gd name="connsiteY24" fmla="*/ 1143137 h 1171575"/>
              <a:gd name="connsiteX25" fmla="*/ 2790710 w 4152900"/>
              <a:gd name="connsiteY25" fmla="*/ 945017 h 1171575"/>
              <a:gd name="connsiteX26" fmla="*/ 4074680 w 4152900"/>
              <a:gd name="connsiteY26" fmla="*/ 106817 h 1171575"/>
              <a:gd name="connsiteX27" fmla="*/ 4082300 w 4152900"/>
              <a:gd name="connsiteY27" fmla="*/ 97292 h 1171575"/>
              <a:gd name="connsiteX28" fmla="*/ 4075632 w 4152900"/>
              <a:gd name="connsiteY28" fmla="*/ 136345 h 1171575"/>
              <a:gd name="connsiteX29" fmla="*/ 4056582 w 4152900"/>
              <a:gd name="connsiteY29" fmla="*/ 225880 h 1171575"/>
              <a:gd name="connsiteX30" fmla="*/ 4017530 w 4152900"/>
              <a:gd name="connsiteY30" fmla="*/ 424000 h 1171575"/>
              <a:gd name="connsiteX31" fmla="*/ 4076585 w 4152900"/>
              <a:gd name="connsiteY31" fmla="*/ 440192 h 1171575"/>
              <a:gd name="connsiteX32" fmla="*/ 4126115 w 4152900"/>
              <a:gd name="connsiteY32" fmla="*/ 187780 h 1171575"/>
              <a:gd name="connsiteX33" fmla="*/ 4151832 w 4152900"/>
              <a:gd name="connsiteY33" fmla="*/ 62050 h 1171575"/>
              <a:gd name="connsiteX34" fmla="*/ 4138498 w 4152900"/>
              <a:gd name="connsiteY34" fmla="*/ 7757 h 1171575"/>
              <a:gd name="connsiteX35" fmla="*/ 1507692 w 4152900"/>
              <a:gd name="connsiteY35" fmla="*/ 942160 h 1171575"/>
              <a:gd name="connsiteX36" fmla="*/ 1639138 w 4152900"/>
              <a:gd name="connsiteY36" fmla="*/ 721180 h 1171575"/>
              <a:gd name="connsiteX37" fmla="*/ 1869642 w 4152900"/>
              <a:gd name="connsiteY37" fmla="*/ 640217 h 1171575"/>
              <a:gd name="connsiteX38" fmla="*/ 1974417 w 4152900"/>
              <a:gd name="connsiteY38" fmla="*/ 696415 h 1171575"/>
              <a:gd name="connsiteX39" fmla="*/ 1906790 w 4152900"/>
              <a:gd name="connsiteY39" fmla="*/ 818335 h 1171575"/>
              <a:gd name="connsiteX40" fmla="*/ 1656282 w 4152900"/>
              <a:gd name="connsiteY40" fmla="*/ 930730 h 1171575"/>
              <a:gd name="connsiteX41" fmla="*/ 1510550 w 4152900"/>
              <a:gd name="connsiteY41" fmla="*/ 967877 h 1171575"/>
              <a:gd name="connsiteX42" fmla="*/ 1507692 w 4152900"/>
              <a:gd name="connsiteY42" fmla="*/ 942160 h 1171575"/>
              <a:gd name="connsiteX43" fmla="*/ 4086110 w 4152900"/>
              <a:gd name="connsiteY43" fmla="*/ 82052 h 1171575"/>
              <a:gd name="connsiteX44" fmla="*/ 4081348 w 4152900"/>
              <a:gd name="connsiteY44" fmla="*/ 64907 h 1171575"/>
              <a:gd name="connsiteX45" fmla="*/ 4109923 w 4152900"/>
              <a:gd name="connsiteY45" fmla="*/ 60145 h 1171575"/>
              <a:gd name="connsiteX46" fmla="*/ 4086110 w 4152900"/>
              <a:gd name="connsiteY46" fmla="*/ 82052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152900" h="1171575">
                <a:moveTo>
                  <a:pt x="4138498" y="7757"/>
                </a:moveTo>
                <a:cubicBezTo>
                  <a:pt x="4119448" y="-6530"/>
                  <a:pt x="4097540" y="2042"/>
                  <a:pt x="4077538" y="8710"/>
                </a:cubicBezTo>
                <a:cubicBezTo>
                  <a:pt x="4036580" y="21092"/>
                  <a:pt x="3996575" y="35380"/>
                  <a:pt x="3956570" y="49667"/>
                </a:cubicBezTo>
                <a:cubicBezTo>
                  <a:pt x="3880370" y="76337"/>
                  <a:pt x="3801313" y="99197"/>
                  <a:pt x="3728923" y="134440"/>
                </a:cubicBezTo>
                <a:cubicBezTo>
                  <a:pt x="3704157" y="146822"/>
                  <a:pt x="3721303" y="184922"/>
                  <a:pt x="3747020" y="178255"/>
                </a:cubicBezTo>
                <a:cubicBezTo>
                  <a:pt x="3807980" y="163015"/>
                  <a:pt x="3867988" y="138250"/>
                  <a:pt x="3927995" y="118247"/>
                </a:cubicBezTo>
                <a:cubicBezTo>
                  <a:pt x="3929900" y="117295"/>
                  <a:pt x="3930853" y="117295"/>
                  <a:pt x="3932757" y="116342"/>
                </a:cubicBezTo>
                <a:cubicBezTo>
                  <a:pt x="3347923" y="558302"/>
                  <a:pt x="2734513" y="1019312"/>
                  <a:pt x="1983942" y="1101227"/>
                </a:cubicBezTo>
                <a:cubicBezTo>
                  <a:pt x="1894407" y="1110752"/>
                  <a:pt x="1800110" y="1120277"/>
                  <a:pt x="1709622" y="1109800"/>
                </a:cubicBezTo>
                <a:cubicBezTo>
                  <a:pt x="1648663" y="1102180"/>
                  <a:pt x="1580082" y="1076462"/>
                  <a:pt x="1540077" y="1027885"/>
                </a:cubicBezTo>
                <a:cubicBezTo>
                  <a:pt x="1590560" y="1017407"/>
                  <a:pt x="1640090" y="1005025"/>
                  <a:pt x="1689620" y="989785"/>
                </a:cubicBezTo>
                <a:cubicBezTo>
                  <a:pt x="1782013" y="960257"/>
                  <a:pt x="1883930" y="924062"/>
                  <a:pt x="1961082" y="864055"/>
                </a:cubicBezTo>
                <a:cubicBezTo>
                  <a:pt x="2024900" y="814525"/>
                  <a:pt x="2072525" y="725942"/>
                  <a:pt x="2031567" y="645932"/>
                </a:cubicBezTo>
                <a:cubicBezTo>
                  <a:pt x="1991563" y="567827"/>
                  <a:pt x="1894407" y="562112"/>
                  <a:pt x="1817255" y="572590"/>
                </a:cubicBezTo>
                <a:cubicBezTo>
                  <a:pt x="1725815" y="584972"/>
                  <a:pt x="1640090" y="625930"/>
                  <a:pt x="1570557" y="686890"/>
                </a:cubicBezTo>
                <a:cubicBezTo>
                  <a:pt x="1505788" y="744040"/>
                  <a:pt x="1451495" y="824050"/>
                  <a:pt x="1441970" y="911680"/>
                </a:cubicBezTo>
                <a:cubicBezTo>
                  <a:pt x="1439113" y="935492"/>
                  <a:pt x="1441017" y="958352"/>
                  <a:pt x="1445780" y="980260"/>
                </a:cubicBezTo>
                <a:cubicBezTo>
                  <a:pt x="1331480" y="999310"/>
                  <a:pt x="1214322" y="1007882"/>
                  <a:pt x="1098117" y="1009787"/>
                </a:cubicBezTo>
                <a:cubicBezTo>
                  <a:pt x="729500" y="1017407"/>
                  <a:pt x="312305" y="981212"/>
                  <a:pt x="26555" y="721180"/>
                </a:cubicBezTo>
                <a:cubicBezTo>
                  <a:pt x="12267" y="706892"/>
                  <a:pt x="-9640" y="728800"/>
                  <a:pt x="4647" y="743087"/>
                </a:cubicBezTo>
                <a:cubicBezTo>
                  <a:pt x="278967" y="1019312"/>
                  <a:pt x="685685" y="1069795"/>
                  <a:pt x="1057160" y="1069795"/>
                </a:cubicBezTo>
                <a:cubicBezTo>
                  <a:pt x="1195272" y="1069795"/>
                  <a:pt x="1334338" y="1063127"/>
                  <a:pt x="1470545" y="1040267"/>
                </a:cubicBezTo>
                <a:cubicBezTo>
                  <a:pt x="1491500" y="1076462"/>
                  <a:pt x="1522932" y="1106942"/>
                  <a:pt x="1561032" y="1128850"/>
                </a:cubicBezTo>
                <a:cubicBezTo>
                  <a:pt x="1644852" y="1178380"/>
                  <a:pt x="1745817" y="1181237"/>
                  <a:pt x="1840115" y="1178380"/>
                </a:cubicBezTo>
                <a:cubicBezTo>
                  <a:pt x="1950605" y="1175522"/>
                  <a:pt x="2060142" y="1163140"/>
                  <a:pt x="2168727" y="1143137"/>
                </a:cubicBezTo>
                <a:cubicBezTo>
                  <a:pt x="2383993" y="1104085"/>
                  <a:pt x="2591638" y="1033600"/>
                  <a:pt x="2790710" y="945017"/>
                </a:cubicBezTo>
                <a:cubicBezTo>
                  <a:pt x="3258388" y="735467"/>
                  <a:pt x="3674630" y="423047"/>
                  <a:pt x="4074680" y="106817"/>
                </a:cubicBezTo>
                <a:cubicBezTo>
                  <a:pt x="4078490" y="103960"/>
                  <a:pt x="4080395" y="101102"/>
                  <a:pt x="4082300" y="97292"/>
                </a:cubicBezTo>
                <a:cubicBezTo>
                  <a:pt x="4079442" y="111580"/>
                  <a:pt x="4078490" y="126820"/>
                  <a:pt x="4075632" y="136345"/>
                </a:cubicBezTo>
                <a:cubicBezTo>
                  <a:pt x="4068965" y="165872"/>
                  <a:pt x="4063250" y="196352"/>
                  <a:pt x="4056582" y="225880"/>
                </a:cubicBezTo>
                <a:cubicBezTo>
                  <a:pt x="4043248" y="291602"/>
                  <a:pt x="4029913" y="358277"/>
                  <a:pt x="4017530" y="424000"/>
                </a:cubicBezTo>
                <a:cubicBezTo>
                  <a:pt x="4009910" y="462100"/>
                  <a:pt x="4068965" y="479245"/>
                  <a:pt x="4076585" y="440192"/>
                </a:cubicBezTo>
                <a:cubicBezTo>
                  <a:pt x="4092778" y="355420"/>
                  <a:pt x="4108970" y="271600"/>
                  <a:pt x="4126115" y="187780"/>
                </a:cubicBezTo>
                <a:cubicBezTo>
                  <a:pt x="4134688" y="145870"/>
                  <a:pt x="4146117" y="103960"/>
                  <a:pt x="4151832" y="62050"/>
                </a:cubicBezTo>
                <a:cubicBezTo>
                  <a:pt x="4156595" y="43000"/>
                  <a:pt x="4156595" y="21092"/>
                  <a:pt x="4138498" y="7757"/>
                </a:cubicBezTo>
                <a:close/>
                <a:moveTo>
                  <a:pt x="1507692" y="942160"/>
                </a:moveTo>
                <a:cubicBezTo>
                  <a:pt x="1504835" y="854530"/>
                  <a:pt x="1572463" y="771662"/>
                  <a:pt x="1639138" y="721180"/>
                </a:cubicBezTo>
                <a:cubicBezTo>
                  <a:pt x="1704860" y="671650"/>
                  <a:pt x="1787727" y="641170"/>
                  <a:pt x="1869642" y="640217"/>
                </a:cubicBezTo>
                <a:cubicBezTo>
                  <a:pt x="1910600" y="640217"/>
                  <a:pt x="1964892" y="647837"/>
                  <a:pt x="1974417" y="696415"/>
                </a:cubicBezTo>
                <a:cubicBezTo>
                  <a:pt x="1984895" y="747850"/>
                  <a:pt x="1945842" y="791665"/>
                  <a:pt x="1906790" y="818335"/>
                </a:cubicBezTo>
                <a:cubicBezTo>
                  <a:pt x="1832495" y="869770"/>
                  <a:pt x="1742007" y="904060"/>
                  <a:pt x="1656282" y="930730"/>
                </a:cubicBezTo>
                <a:cubicBezTo>
                  <a:pt x="1608657" y="945970"/>
                  <a:pt x="1560080" y="958352"/>
                  <a:pt x="1510550" y="967877"/>
                </a:cubicBezTo>
                <a:cubicBezTo>
                  <a:pt x="1508645" y="959305"/>
                  <a:pt x="1507692" y="950732"/>
                  <a:pt x="1507692" y="942160"/>
                </a:cubicBezTo>
                <a:close/>
                <a:moveTo>
                  <a:pt x="4086110" y="82052"/>
                </a:moveTo>
                <a:cubicBezTo>
                  <a:pt x="4086110" y="76337"/>
                  <a:pt x="4084205" y="70622"/>
                  <a:pt x="4081348" y="64907"/>
                </a:cubicBezTo>
                <a:cubicBezTo>
                  <a:pt x="4091825" y="62050"/>
                  <a:pt x="4101350" y="60145"/>
                  <a:pt x="4109923" y="60145"/>
                </a:cubicBezTo>
                <a:cubicBezTo>
                  <a:pt x="4098492" y="59192"/>
                  <a:pt x="4090873" y="68717"/>
                  <a:pt x="4086110" y="8205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Graphic 23">
            <a:extLst>
              <a:ext uri="{FF2B5EF4-FFF2-40B4-BE49-F238E27FC236}">
                <a16:creationId xmlns:a16="http://schemas.microsoft.com/office/drawing/2014/main" id="{21FB0FE9-6618-432E-9C97-8E7D3F53B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04507" y="275873"/>
            <a:ext cx="600075" cy="590550"/>
          </a:xfrm>
          <a:custGeom>
            <a:avLst/>
            <a:gdLst>
              <a:gd name="connsiteX0" fmla="*/ 558325 w 600075"/>
              <a:gd name="connsiteY0" fmla="*/ 304238 h 590550"/>
              <a:gd name="connsiteX1" fmla="*/ 436405 w 600075"/>
              <a:gd name="connsiteY1" fmla="*/ 295665 h 590550"/>
              <a:gd name="connsiteX2" fmla="*/ 315438 w 600075"/>
              <a:gd name="connsiteY2" fmla="*/ 277568 h 590550"/>
              <a:gd name="connsiteX3" fmla="*/ 294483 w 600075"/>
              <a:gd name="connsiteY3" fmla="*/ 276615 h 590550"/>
              <a:gd name="connsiteX4" fmla="*/ 287815 w 600075"/>
              <a:gd name="connsiteY4" fmla="*/ 266138 h 590550"/>
              <a:gd name="connsiteX5" fmla="*/ 428785 w 600075"/>
              <a:gd name="connsiteY5" fmla="*/ 52778 h 590550"/>
              <a:gd name="connsiteX6" fmla="*/ 376398 w 600075"/>
              <a:gd name="connsiteY6" fmla="*/ 22298 h 590550"/>
              <a:gd name="connsiteX7" fmla="*/ 276385 w 600075"/>
              <a:gd name="connsiteY7" fmla="*/ 176603 h 590550"/>
              <a:gd name="connsiteX8" fmla="*/ 273528 w 600075"/>
              <a:gd name="connsiteY8" fmla="*/ 145170 h 590550"/>
              <a:gd name="connsiteX9" fmla="*/ 266860 w 600075"/>
              <a:gd name="connsiteY9" fmla="*/ 79448 h 590550"/>
              <a:gd name="connsiteX10" fmla="*/ 257335 w 600075"/>
              <a:gd name="connsiteY10" fmla="*/ 28965 h 590550"/>
              <a:gd name="connsiteX11" fmla="*/ 259240 w 600075"/>
              <a:gd name="connsiteY11" fmla="*/ 26108 h 590550"/>
              <a:gd name="connsiteX12" fmla="*/ 260193 w 600075"/>
              <a:gd name="connsiteY12" fmla="*/ 23250 h 590550"/>
              <a:gd name="connsiteX13" fmla="*/ 255430 w 600075"/>
              <a:gd name="connsiteY13" fmla="*/ 3248 h 590550"/>
              <a:gd name="connsiteX14" fmla="*/ 252573 w 600075"/>
              <a:gd name="connsiteY14" fmla="*/ 1343 h 590550"/>
              <a:gd name="connsiteX15" fmla="*/ 234475 w 600075"/>
              <a:gd name="connsiteY15" fmla="*/ 5153 h 590550"/>
              <a:gd name="connsiteX16" fmla="*/ 226855 w 600075"/>
              <a:gd name="connsiteY16" fmla="*/ 80400 h 590550"/>
              <a:gd name="connsiteX17" fmla="*/ 229713 w 600075"/>
              <a:gd name="connsiteY17" fmla="*/ 168983 h 590550"/>
              <a:gd name="connsiteX18" fmla="*/ 139225 w 600075"/>
              <a:gd name="connsiteY18" fmla="*/ 47063 h 590550"/>
              <a:gd name="connsiteX19" fmla="*/ 109698 w 600075"/>
              <a:gd name="connsiteY19" fmla="*/ 76590 h 590550"/>
              <a:gd name="connsiteX20" fmla="*/ 224950 w 600075"/>
              <a:gd name="connsiteY20" fmla="*/ 260423 h 590550"/>
              <a:gd name="connsiteX21" fmla="*/ 216378 w 600075"/>
              <a:gd name="connsiteY21" fmla="*/ 273758 h 590550"/>
              <a:gd name="connsiteX22" fmla="*/ 20163 w 600075"/>
              <a:gd name="connsiteY22" fmla="*/ 255660 h 590550"/>
              <a:gd name="connsiteX23" fmla="*/ 12543 w 600075"/>
              <a:gd name="connsiteY23" fmla="*/ 288045 h 590550"/>
              <a:gd name="connsiteX24" fmla="*/ 192565 w 600075"/>
              <a:gd name="connsiteY24" fmla="*/ 315668 h 590550"/>
              <a:gd name="connsiteX25" fmla="*/ 61120 w 600075"/>
              <a:gd name="connsiteY25" fmla="*/ 552840 h 590550"/>
              <a:gd name="connsiteX26" fmla="*/ 100173 w 600075"/>
              <a:gd name="connsiteY26" fmla="*/ 575700 h 590550"/>
              <a:gd name="connsiteX27" fmla="*/ 230665 w 600075"/>
              <a:gd name="connsiteY27" fmla="*/ 357578 h 590550"/>
              <a:gd name="connsiteX28" fmla="*/ 230665 w 600075"/>
              <a:gd name="connsiteY28" fmla="*/ 549983 h 590550"/>
              <a:gd name="connsiteX29" fmla="*/ 285910 w 600075"/>
              <a:gd name="connsiteY29" fmla="*/ 549983 h 590550"/>
              <a:gd name="connsiteX30" fmla="*/ 287815 w 600075"/>
              <a:gd name="connsiteY30" fmla="*/ 362340 h 590550"/>
              <a:gd name="connsiteX31" fmla="*/ 322105 w 600075"/>
              <a:gd name="connsiteY31" fmla="*/ 418538 h 590550"/>
              <a:gd name="connsiteX32" fmla="*/ 359253 w 600075"/>
              <a:gd name="connsiteY32" fmla="*/ 485213 h 590550"/>
              <a:gd name="connsiteX33" fmla="*/ 373540 w 600075"/>
              <a:gd name="connsiteY33" fmla="*/ 514740 h 590550"/>
              <a:gd name="connsiteX34" fmla="*/ 390685 w 600075"/>
              <a:gd name="connsiteY34" fmla="*/ 550935 h 590550"/>
              <a:gd name="connsiteX35" fmla="*/ 390685 w 600075"/>
              <a:gd name="connsiteY35" fmla="*/ 563318 h 590550"/>
              <a:gd name="connsiteX36" fmla="*/ 392590 w 600075"/>
              <a:gd name="connsiteY36" fmla="*/ 570938 h 590550"/>
              <a:gd name="connsiteX37" fmla="*/ 444978 w 600075"/>
              <a:gd name="connsiteY37" fmla="*/ 577605 h 590550"/>
              <a:gd name="connsiteX38" fmla="*/ 406878 w 600075"/>
              <a:gd name="connsiteY38" fmla="*/ 457590 h 590550"/>
              <a:gd name="connsiteX39" fmla="*/ 329725 w 600075"/>
              <a:gd name="connsiteY39" fmla="*/ 330908 h 590550"/>
              <a:gd name="connsiteX40" fmla="*/ 344965 w 600075"/>
              <a:gd name="connsiteY40" fmla="*/ 332813 h 590550"/>
              <a:gd name="connsiteX41" fmla="*/ 596425 w 600075"/>
              <a:gd name="connsiteY41" fmla="*/ 353768 h 590550"/>
              <a:gd name="connsiteX42" fmla="*/ 558325 w 600075"/>
              <a:gd name="connsiteY42" fmla="*/ 304238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0075" h="590550">
                <a:moveTo>
                  <a:pt x="558325" y="304238"/>
                </a:moveTo>
                <a:cubicBezTo>
                  <a:pt x="518320" y="334718"/>
                  <a:pt x="477363" y="308048"/>
                  <a:pt x="436405" y="295665"/>
                </a:cubicBezTo>
                <a:cubicBezTo>
                  <a:pt x="397353" y="283283"/>
                  <a:pt x="356395" y="279473"/>
                  <a:pt x="315438" y="277568"/>
                </a:cubicBezTo>
                <a:cubicBezTo>
                  <a:pt x="308770" y="277568"/>
                  <a:pt x="302103" y="276615"/>
                  <a:pt x="294483" y="276615"/>
                </a:cubicBezTo>
                <a:cubicBezTo>
                  <a:pt x="292578" y="272805"/>
                  <a:pt x="289720" y="268995"/>
                  <a:pt x="287815" y="266138"/>
                </a:cubicBezTo>
                <a:cubicBezTo>
                  <a:pt x="333535" y="194700"/>
                  <a:pt x="380208" y="123263"/>
                  <a:pt x="428785" y="52778"/>
                </a:cubicBezTo>
                <a:cubicBezTo>
                  <a:pt x="450693" y="20393"/>
                  <a:pt x="398305" y="-10087"/>
                  <a:pt x="376398" y="22298"/>
                </a:cubicBezTo>
                <a:cubicBezTo>
                  <a:pt x="343060" y="73733"/>
                  <a:pt x="309723" y="125168"/>
                  <a:pt x="276385" y="176603"/>
                </a:cubicBezTo>
                <a:cubicBezTo>
                  <a:pt x="275433" y="166125"/>
                  <a:pt x="274480" y="155648"/>
                  <a:pt x="273528" y="145170"/>
                </a:cubicBezTo>
                <a:cubicBezTo>
                  <a:pt x="271623" y="123263"/>
                  <a:pt x="268765" y="101355"/>
                  <a:pt x="266860" y="79448"/>
                </a:cubicBezTo>
                <a:cubicBezTo>
                  <a:pt x="265908" y="71828"/>
                  <a:pt x="258288" y="43253"/>
                  <a:pt x="257335" y="28965"/>
                </a:cubicBezTo>
                <a:cubicBezTo>
                  <a:pt x="258288" y="28013"/>
                  <a:pt x="258288" y="27060"/>
                  <a:pt x="259240" y="26108"/>
                </a:cubicBezTo>
                <a:cubicBezTo>
                  <a:pt x="259240" y="25155"/>
                  <a:pt x="260193" y="24203"/>
                  <a:pt x="260193" y="23250"/>
                </a:cubicBezTo>
                <a:cubicBezTo>
                  <a:pt x="264003" y="15630"/>
                  <a:pt x="262098" y="8010"/>
                  <a:pt x="255430" y="3248"/>
                </a:cubicBezTo>
                <a:cubicBezTo>
                  <a:pt x="254478" y="2295"/>
                  <a:pt x="253525" y="2295"/>
                  <a:pt x="252573" y="1343"/>
                </a:cubicBezTo>
                <a:cubicBezTo>
                  <a:pt x="247810" y="-1515"/>
                  <a:pt x="239238" y="390"/>
                  <a:pt x="234475" y="5153"/>
                </a:cubicBezTo>
                <a:cubicBezTo>
                  <a:pt x="218283" y="23250"/>
                  <a:pt x="225903" y="58493"/>
                  <a:pt x="226855" y="80400"/>
                </a:cubicBezTo>
                <a:cubicBezTo>
                  <a:pt x="227808" y="109928"/>
                  <a:pt x="228760" y="139455"/>
                  <a:pt x="229713" y="168983"/>
                </a:cubicBezTo>
                <a:cubicBezTo>
                  <a:pt x="203043" y="125168"/>
                  <a:pt x="174468" y="82305"/>
                  <a:pt x="139225" y="47063"/>
                </a:cubicBezTo>
                <a:cubicBezTo>
                  <a:pt x="120175" y="28013"/>
                  <a:pt x="91600" y="56588"/>
                  <a:pt x="109698" y="76590"/>
                </a:cubicBezTo>
                <a:cubicBezTo>
                  <a:pt x="158275" y="128978"/>
                  <a:pt x="190660" y="197558"/>
                  <a:pt x="224950" y="260423"/>
                </a:cubicBezTo>
                <a:cubicBezTo>
                  <a:pt x="222093" y="265185"/>
                  <a:pt x="219235" y="268995"/>
                  <a:pt x="216378" y="273758"/>
                </a:cubicBezTo>
                <a:cubicBezTo>
                  <a:pt x="150655" y="270900"/>
                  <a:pt x="85885" y="266138"/>
                  <a:pt x="20163" y="255660"/>
                </a:cubicBezTo>
                <a:cubicBezTo>
                  <a:pt x="160" y="252803"/>
                  <a:pt x="-9365" y="283283"/>
                  <a:pt x="12543" y="288045"/>
                </a:cubicBezTo>
                <a:cubicBezTo>
                  <a:pt x="72550" y="302333"/>
                  <a:pt x="132558" y="309953"/>
                  <a:pt x="192565" y="315668"/>
                </a:cubicBezTo>
                <a:cubicBezTo>
                  <a:pt x="146845" y="393773"/>
                  <a:pt x="103030" y="472830"/>
                  <a:pt x="61120" y="552840"/>
                </a:cubicBezTo>
                <a:cubicBezTo>
                  <a:pt x="47785" y="578558"/>
                  <a:pt x="84933" y="600465"/>
                  <a:pt x="100173" y="575700"/>
                </a:cubicBezTo>
                <a:cubicBezTo>
                  <a:pt x="143035" y="502358"/>
                  <a:pt x="186850" y="429015"/>
                  <a:pt x="230665" y="357578"/>
                </a:cubicBezTo>
                <a:cubicBezTo>
                  <a:pt x="228760" y="422348"/>
                  <a:pt x="225903" y="487118"/>
                  <a:pt x="230665" y="549983"/>
                </a:cubicBezTo>
                <a:cubicBezTo>
                  <a:pt x="233523" y="586178"/>
                  <a:pt x="282100" y="585225"/>
                  <a:pt x="285910" y="549983"/>
                </a:cubicBezTo>
                <a:cubicBezTo>
                  <a:pt x="293530" y="489023"/>
                  <a:pt x="291625" y="425205"/>
                  <a:pt x="287815" y="362340"/>
                </a:cubicBezTo>
                <a:cubicBezTo>
                  <a:pt x="299245" y="380438"/>
                  <a:pt x="310675" y="399488"/>
                  <a:pt x="322105" y="418538"/>
                </a:cubicBezTo>
                <a:cubicBezTo>
                  <a:pt x="335440" y="440445"/>
                  <a:pt x="347823" y="462353"/>
                  <a:pt x="359253" y="485213"/>
                </a:cubicBezTo>
                <a:cubicBezTo>
                  <a:pt x="364015" y="494738"/>
                  <a:pt x="368778" y="505215"/>
                  <a:pt x="373540" y="514740"/>
                </a:cubicBezTo>
                <a:cubicBezTo>
                  <a:pt x="374493" y="516645"/>
                  <a:pt x="383065" y="548078"/>
                  <a:pt x="390685" y="550935"/>
                </a:cubicBezTo>
                <a:cubicBezTo>
                  <a:pt x="389733" y="554745"/>
                  <a:pt x="389733" y="558555"/>
                  <a:pt x="390685" y="563318"/>
                </a:cubicBezTo>
                <a:cubicBezTo>
                  <a:pt x="391638" y="566175"/>
                  <a:pt x="391638" y="568080"/>
                  <a:pt x="392590" y="570938"/>
                </a:cubicBezTo>
                <a:cubicBezTo>
                  <a:pt x="399258" y="596655"/>
                  <a:pt x="430690" y="596655"/>
                  <a:pt x="444978" y="577605"/>
                </a:cubicBezTo>
                <a:cubicBezTo>
                  <a:pt x="464980" y="549030"/>
                  <a:pt x="421165" y="483308"/>
                  <a:pt x="406878" y="457590"/>
                </a:cubicBezTo>
                <a:cubicBezTo>
                  <a:pt x="383065" y="413775"/>
                  <a:pt x="356395" y="372818"/>
                  <a:pt x="329725" y="330908"/>
                </a:cubicBezTo>
                <a:cubicBezTo>
                  <a:pt x="334488" y="331860"/>
                  <a:pt x="340203" y="331860"/>
                  <a:pt x="344965" y="332813"/>
                </a:cubicBezTo>
                <a:cubicBezTo>
                  <a:pt x="428785" y="343290"/>
                  <a:pt x="518320" y="414728"/>
                  <a:pt x="596425" y="353768"/>
                </a:cubicBezTo>
                <a:cubicBezTo>
                  <a:pt x="623095" y="331860"/>
                  <a:pt x="585948" y="283283"/>
                  <a:pt x="558325" y="30423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0" name="Graphic 23">
            <a:extLst>
              <a:ext uri="{FF2B5EF4-FFF2-40B4-BE49-F238E27FC236}">
                <a16:creationId xmlns:a16="http://schemas.microsoft.com/office/drawing/2014/main" id="{CCDA6145-C86C-4C35-82D9-FEA81965D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700000">
            <a:off x="1785782" y="3099585"/>
            <a:ext cx="434854" cy="427952"/>
          </a:xfrm>
          <a:custGeom>
            <a:avLst/>
            <a:gdLst>
              <a:gd name="connsiteX0" fmla="*/ 558325 w 600075"/>
              <a:gd name="connsiteY0" fmla="*/ 304238 h 590550"/>
              <a:gd name="connsiteX1" fmla="*/ 436405 w 600075"/>
              <a:gd name="connsiteY1" fmla="*/ 295665 h 590550"/>
              <a:gd name="connsiteX2" fmla="*/ 315438 w 600075"/>
              <a:gd name="connsiteY2" fmla="*/ 277568 h 590550"/>
              <a:gd name="connsiteX3" fmla="*/ 294483 w 600075"/>
              <a:gd name="connsiteY3" fmla="*/ 276615 h 590550"/>
              <a:gd name="connsiteX4" fmla="*/ 287815 w 600075"/>
              <a:gd name="connsiteY4" fmla="*/ 266138 h 590550"/>
              <a:gd name="connsiteX5" fmla="*/ 428785 w 600075"/>
              <a:gd name="connsiteY5" fmla="*/ 52778 h 590550"/>
              <a:gd name="connsiteX6" fmla="*/ 376398 w 600075"/>
              <a:gd name="connsiteY6" fmla="*/ 22298 h 590550"/>
              <a:gd name="connsiteX7" fmla="*/ 276385 w 600075"/>
              <a:gd name="connsiteY7" fmla="*/ 176603 h 590550"/>
              <a:gd name="connsiteX8" fmla="*/ 273528 w 600075"/>
              <a:gd name="connsiteY8" fmla="*/ 145170 h 590550"/>
              <a:gd name="connsiteX9" fmla="*/ 266860 w 600075"/>
              <a:gd name="connsiteY9" fmla="*/ 79448 h 590550"/>
              <a:gd name="connsiteX10" fmla="*/ 257335 w 600075"/>
              <a:gd name="connsiteY10" fmla="*/ 28965 h 590550"/>
              <a:gd name="connsiteX11" fmla="*/ 259240 w 600075"/>
              <a:gd name="connsiteY11" fmla="*/ 26108 h 590550"/>
              <a:gd name="connsiteX12" fmla="*/ 260193 w 600075"/>
              <a:gd name="connsiteY12" fmla="*/ 23250 h 590550"/>
              <a:gd name="connsiteX13" fmla="*/ 255430 w 600075"/>
              <a:gd name="connsiteY13" fmla="*/ 3248 h 590550"/>
              <a:gd name="connsiteX14" fmla="*/ 252573 w 600075"/>
              <a:gd name="connsiteY14" fmla="*/ 1343 h 590550"/>
              <a:gd name="connsiteX15" fmla="*/ 234475 w 600075"/>
              <a:gd name="connsiteY15" fmla="*/ 5153 h 590550"/>
              <a:gd name="connsiteX16" fmla="*/ 226855 w 600075"/>
              <a:gd name="connsiteY16" fmla="*/ 80400 h 590550"/>
              <a:gd name="connsiteX17" fmla="*/ 229713 w 600075"/>
              <a:gd name="connsiteY17" fmla="*/ 168983 h 590550"/>
              <a:gd name="connsiteX18" fmla="*/ 139225 w 600075"/>
              <a:gd name="connsiteY18" fmla="*/ 47063 h 590550"/>
              <a:gd name="connsiteX19" fmla="*/ 109698 w 600075"/>
              <a:gd name="connsiteY19" fmla="*/ 76590 h 590550"/>
              <a:gd name="connsiteX20" fmla="*/ 224950 w 600075"/>
              <a:gd name="connsiteY20" fmla="*/ 260423 h 590550"/>
              <a:gd name="connsiteX21" fmla="*/ 216378 w 600075"/>
              <a:gd name="connsiteY21" fmla="*/ 273758 h 590550"/>
              <a:gd name="connsiteX22" fmla="*/ 20163 w 600075"/>
              <a:gd name="connsiteY22" fmla="*/ 255660 h 590550"/>
              <a:gd name="connsiteX23" fmla="*/ 12543 w 600075"/>
              <a:gd name="connsiteY23" fmla="*/ 288045 h 590550"/>
              <a:gd name="connsiteX24" fmla="*/ 192565 w 600075"/>
              <a:gd name="connsiteY24" fmla="*/ 315668 h 590550"/>
              <a:gd name="connsiteX25" fmla="*/ 61120 w 600075"/>
              <a:gd name="connsiteY25" fmla="*/ 552840 h 590550"/>
              <a:gd name="connsiteX26" fmla="*/ 100173 w 600075"/>
              <a:gd name="connsiteY26" fmla="*/ 575700 h 590550"/>
              <a:gd name="connsiteX27" fmla="*/ 230665 w 600075"/>
              <a:gd name="connsiteY27" fmla="*/ 357578 h 590550"/>
              <a:gd name="connsiteX28" fmla="*/ 230665 w 600075"/>
              <a:gd name="connsiteY28" fmla="*/ 549983 h 590550"/>
              <a:gd name="connsiteX29" fmla="*/ 285910 w 600075"/>
              <a:gd name="connsiteY29" fmla="*/ 549983 h 590550"/>
              <a:gd name="connsiteX30" fmla="*/ 287815 w 600075"/>
              <a:gd name="connsiteY30" fmla="*/ 362340 h 590550"/>
              <a:gd name="connsiteX31" fmla="*/ 322105 w 600075"/>
              <a:gd name="connsiteY31" fmla="*/ 418538 h 590550"/>
              <a:gd name="connsiteX32" fmla="*/ 359253 w 600075"/>
              <a:gd name="connsiteY32" fmla="*/ 485213 h 590550"/>
              <a:gd name="connsiteX33" fmla="*/ 373540 w 600075"/>
              <a:gd name="connsiteY33" fmla="*/ 514740 h 590550"/>
              <a:gd name="connsiteX34" fmla="*/ 390685 w 600075"/>
              <a:gd name="connsiteY34" fmla="*/ 550935 h 590550"/>
              <a:gd name="connsiteX35" fmla="*/ 390685 w 600075"/>
              <a:gd name="connsiteY35" fmla="*/ 563318 h 590550"/>
              <a:gd name="connsiteX36" fmla="*/ 392590 w 600075"/>
              <a:gd name="connsiteY36" fmla="*/ 570938 h 590550"/>
              <a:gd name="connsiteX37" fmla="*/ 444978 w 600075"/>
              <a:gd name="connsiteY37" fmla="*/ 577605 h 590550"/>
              <a:gd name="connsiteX38" fmla="*/ 406878 w 600075"/>
              <a:gd name="connsiteY38" fmla="*/ 457590 h 590550"/>
              <a:gd name="connsiteX39" fmla="*/ 329725 w 600075"/>
              <a:gd name="connsiteY39" fmla="*/ 330908 h 590550"/>
              <a:gd name="connsiteX40" fmla="*/ 344965 w 600075"/>
              <a:gd name="connsiteY40" fmla="*/ 332813 h 590550"/>
              <a:gd name="connsiteX41" fmla="*/ 596425 w 600075"/>
              <a:gd name="connsiteY41" fmla="*/ 353768 h 590550"/>
              <a:gd name="connsiteX42" fmla="*/ 558325 w 600075"/>
              <a:gd name="connsiteY42" fmla="*/ 304238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0075" h="590550">
                <a:moveTo>
                  <a:pt x="558325" y="304238"/>
                </a:moveTo>
                <a:cubicBezTo>
                  <a:pt x="518320" y="334718"/>
                  <a:pt x="477363" y="308048"/>
                  <a:pt x="436405" y="295665"/>
                </a:cubicBezTo>
                <a:cubicBezTo>
                  <a:pt x="397353" y="283283"/>
                  <a:pt x="356395" y="279473"/>
                  <a:pt x="315438" y="277568"/>
                </a:cubicBezTo>
                <a:cubicBezTo>
                  <a:pt x="308770" y="277568"/>
                  <a:pt x="302103" y="276615"/>
                  <a:pt x="294483" y="276615"/>
                </a:cubicBezTo>
                <a:cubicBezTo>
                  <a:pt x="292578" y="272805"/>
                  <a:pt x="289720" y="268995"/>
                  <a:pt x="287815" y="266138"/>
                </a:cubicBezTo>
                <a:cubicBezTo>
                  <a:pt x="333535" y="194700"/>
                  <a:pt x="380208" y="123263"/>
                  <a:pt x="428785" y="52778"/>
                </a:cubicBezTo>
                <a:cubicBezTo>
                  <a:pt x="450693" y="20393"/>
                  <a:pt x="398305" y="-10087"/>
                  <a:pt x="376398" y="22298"/>
                </a:cubicBezTo>
                <a:cubicBezTo>
                  <a:pt x="343060" y="73733"/>
                  <a:pt x="309723" y="125168"/>
                  <a:pt x="276385" y="176603"/>
                </a:cubicBezTo>
                <a:cubicBezTo>
                  <a:pt x="275433" y="166125"/>
                  <a:pt x="274480" y="155648"/>
                  <a:pt x="273528" y="145170"/>
                </a:cubicBezTo>
                <a:cubicBezTo>
                  <a:pt x="271623" y="123263"/>
                  <a:pt x="268765" y="101355"/>
                  <a:pt x="266860" y="79448"/>
                </a:cubicBezTo>
                <a:cubicBezTo>
                  <a:pt x="265908" y="71828"/>
                  <a:pt x="258288" y="43253"/>
                  <a:pt x="257335" y="28965"/>
                </a:cubicBezTo>
                <a:cubicBezTo>
                  <a:pt x="258288" y="28013"/>
                  <a:pt x="258288" y="27060"/>
                  <a:pt x="259240" y="26108"/>
                </a:cubicBezTo>
                <a:cubicBezTo>
                  <a:pt x="259240" y="25155"/>
                  <a:pt x="260193" y="24203"/>
                  <a:pt x="260193" y="23250"/>
                </a:cubicBezTo>
                <a:cubicBezTo>
                  <a:pt x="264003" y="15630"/>
                  <a:pt x="262098" y="8010"/>
                  <a:pt x="255430" y="3248"/>
                </a:cubicBezTo>
                <a:cubicBezTo>
                  <a:pt x="254478" y="2295"/>
                  <a:pt x="253525" y="2295"/>
                  <a:pt x="252573" y="1343"/>
                </a:cubicBezTo>
                <a:cubicBezTo>
                  <a:pt x="247810" y="-1515"/>
                  <a:pt x="239238" y="390"/>
                  <a:pt x="234475" y="5153"/>
                </a:cubicBezTo>
                <a:cubicBezTo>
                  <a:pt x="218283" y="23250"/>
                  <a:pt x="225903" y="58493"/>
                  <a:pt x="226855" y="80400"/>
                </a:cubicBezTo>
                <a:cubicBezTo>
                  <a:pt x="227808" y="109928"/>
                  <a:pt x="228760" y="139455"/>
                  <a:pt x="229713" y="168983"/>
                </a:cubicBezTo>
                <a:cubicBezTo>
                  <a:pt x="203043" y="125168"/>
                  <a:pt x="174468" y="82305"/>
                  <a:pt x="139225" y="47063"/>
                </a:cubicBezTo>
                <a:cubicBezTo>
                  <a:pt x="120175" y="28013"/>
                  <a:pt x="91600" y="56588"/>
                  <a:pt x="109698" y="76590"/>
                </a:cubicBezTo>
                <a:cubicBezTo>
                  <a:pt x="158275" y="128978"/>
                  <a:pt x="190660" y="197558"/>
                  <a:pt x="224950" y="260423"/>
                </a:cubicBezTo>
                <a:cubicBezTo>
                  <a:pt x="222093" y="265185"/>
                  <a:pt x="219235" y="268995"/>
                  <a:pt x="216378" y="273758"/>
                </a:cubicBezTo>
                <a:cubicBezTo>
                  <a:pt x="150655" y="270900"/>
                  <a:pt x="85885" y="266138"/>
                  <a:pt x="20163" y="255660"/>
                </a:cubicBezTo>
                <a:cubicBezTo>
                  <a:pt x="160" y="252803"/>
                  <a:pt x="-9365" y="283283"/>
                  <a:pt x="12543" y="288045"/>
                </a:cubicBezTo>
                <a:cubicBezTo>
                  <a:pt x="72550" y="302333"/>
                  <a:pt x="132558" y="309953"/>
                  <a:pt x="192565" y="315668"/>
                </a:cubicBezTo>
                <a:cubicBezTo>
                  <a:pt x="146845" y="393773"/>
                  <a:pt x="103030" y="472830"/>
                  <a:pt x="61120" y="552840"/>
                </a:cubicBezTo>
                <a:cubicBezTo>
                  <a:pt x="47785" y="578558"/>
                  <a:pt x="84933" y="600465"/>
                  <a:pt x="100173" y="575700"/>
                </a:cubicBezTo>
                <a:cubicBezTo>
                  <a:pt x="143035" y="502358"/>
                  <a:pt x="186850" y="429015"/>
                  <a:pt x="230665" y="357578"/>
                </a:cubicBezTo>
                <a:cubicBezTo>
                  <a:pt x="228760" y="422348"/>
                  <a:pt x="225903" y="487118"/>
                  <a:pt x="230665" y="549983"/>
                </a:cubicBezTo>
                <a:cubicBezTo>
                  <a:pt x="233523" y="586178"/>
                  <a:pt x="282100" y="585225"/>
                  <a:pt x="285910" y="549983"/>
                </a:cubicBezTo>
                <a:cubicBezTo>
                  <a:pt x="293530" y="489023"/>
                  <a:pt x="291625" y="425205"/>
                  <a:pt x="287815" y="362340"/>
                </a:cubicBezTo>
                <a:cubicBezTo>
                  <a:pt x="299245" y="380438"/>
                  <a:pt x="310675" y="399488"/>
                  <a:pt x="322105" y="418538"/>
                </a:cubicBezTo>
                <a:cubicBezTo>
                  <a:pt x="335440" y="440445"/>
                  <a:pt x="347823" y="462353"/>
                  <a:pt x="359253" y="485213"/>
                </a:cubicBezTo>
                <a:cubicBezTo>
                  <a:pt x="364015" y="494738"/>
                  <a:pt x="368778" y="505215"/>
                  <a:pt x="373540" y="514740"/>
                </a:cubicBezTo>
                <a:cubicBezTo>
                  <a:pt x="374493" y="516645"/>
                  <a:pt x="383065" y="548078"/>
                  <a:pt x="390685" y="550935"/>
                </a:cubicBezTo>
                <a:cubicBezTo>
                  <a:pt x="389733" y="554745"/>
                  <a:pt x="389733" y="558555"/>
                  <a:pt x="390685" y="563318"/>
                </a:cubicBezTo>
                <a:cubicBezTo>
                  <a:pt x="391638" y="566175"/>
                  <a:pt x="391638" y="568080"/>
                  <a:pt x="392590" y="570938"/>
                </a:cubicBezTo>
                <a:cubicBezTo>
                  <a:pt x="399258" y="596655"/>
                  <a:pt x="430690" y="596655"/>
                  <a:pt x="444978" y="577605"/>
                </a:cubicBezTo>
                <a:cubicBezTo>
                  <a:pt x="464980" y="549030"/>
                  <a:pt x="421165" y="483308"/>
                  <a:pt x="406878" y="457590"/>
                </a:cubicBezTo>
                <a:cubicBezTo>
                  <a:pt x="383065" y="413775"/>
                  <a:pt x="356395" y="372818"/>
                  <a:pt x="329725" y="330908"/>
                </a:cubicBezTo>
                <a:cubicBezTo>
                  <a:pt x="334488" y="331860"/>
                  <a:pt x="340203" y="331860"/>
                  <a:pt x="344965" y="332813"/>
                </a:cubicBezTo>
                <a:cubicBezTo>
                  <a:pt x="428785" y="343290"/>
                  <a:pt x="518320" y="414728"/>
                  <a:pt x="596425" y="353768"/>
                </a:cubicBezTo>
                <a:cubicBezTo>
                  <a:pt x="623095" y="331860"/>
                  <a:pt x="585948" y="283283"/>
                  <a:pt x="558325" y="30423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Graphic 23">
            <a:extLst>
              <a:ext uri="{FF2B5EF4-FFF2-40B4-BE49-F238E27FC236}">
                <a16:creationId xmlns:a16="http://schemas.microsoft.com/office/drawing/2014/main" id="{4A24EF72-DFAC-4FD1-AFCA-3D1A90DE5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8794324" y="2283740"/>
            <a:ext cx="326713" cy="292296"/>
          </a:xfrm>
          <a:custGeom>
            <a:avLst/>
            <a:gdLst>
              <a:gd name="connsiteX0" fmla="*/ 558325 w 600075"/>
              <a:gd name="connsiteY0" fmla="*/ 304238 h 590550"/>
              <a:gd name="connsiteX1" fmla="*/ 436405 w 600075"/>
              <a:gd name="connsiteY1" fmla="*/ 295665 h 590550"/>
              <a:gd name="connsiteX2" fmla="*/ 315438 w 600075"/>
              <a:gd name="connsiteY2" fmla="*/ 277568 h 590550"/>
              <a:gd name="connsiteX3" fmla="*/ 294483 w 600075"/>
              <a:gd name="connsiteY3" fmla="*/ 276615 h 590550"/>
              <a:gd name="connsiteX4" fmla="*/ 287815 w 600075"/>
              <a:gd name="connsiteY4" fmla="*/ 266138 h 590550"/>
              <a:gd name="connsiteX5" fmla="*/ 428785 w 600075"/>
              <a:gd name="connsiteY5" fmla="*/ 52778 h 590550"/>
              <a:gd name="connsiteX6" fmla="*/ 376398 w 600075"/>
              <a:gd name="connsiteY6" fmla="*/ 22298 h 590550"/>
              <a:gd name="connsiteX7" fmla="*/ 276385 w 600075"/>
              <a:gd name="connsiteY7" fmla="*/ 176603 h 590550"/>
              <a:gd name="connsiteX8" fmla="*/ 273528 w 600075"/>
              <a:gd name="connsiteY8" fmla="*/ 145170 h 590550"/>
              <a:gd name="connsiteX9" fmla="*/ 266860 w 600075"/>
              <a:gd name="connsiteY9" fmla="*/ 79448 h 590550"/>
              <a:gd name="connsiteX10" fmla="*/ 257335 w 600075"/>
              <a:gd name="connsiteY10" fmla="*/ 28965 h 590550"/>
              <a:gd name="connsiteX11" fmla="*/ 259240 w 600075"/>
              <a:gd name="connsiteY11" fmla="*/ 26108 h 590550"/>
              <a:gd name="connsiteX12" fmla="*/ 260193 w 600075"/>
              <a:gd name="connsiteY12" fmla="*/ 23250 h 590550"/>
              <a:gd name="connsiteX13" fmla="*/ 255430 w 600075"/>
              <a:gd name="connsiteY13" fmla="*/ 3248 h 590550"/>
              <a:gd name="connsiteX14" fmla="*/ 252573 w 600075"/>
              <a:gd name="connsiteY14" fmla="*/ 1343 h 590550"/>
              <a:gd name="connsiteX15" fmla="*/ 234475 w 600075"/>
              <a:gd name="connsiteY15" fmla="*/ 5153 h 590550"/>
              <a:gd name="connsiteX16" fmla="*/ 226855 w 600075"/>
              <a:gd name="connsiteY16" fmla="*/ 80400 h 590550"/>
              <a:gd name="connsiteX17" fmla="*/ 229713 w 600075"/>
              <a:gd name="connsiteY17" fmla="*/ 168983 h 590550"/>
              <a:gd name="connsiteX18" fmla="*/ 139225 w 600075"/>
              <a:gd name="connsiteY18" fmla="*/ 47063 h 590550"/>
              <a:gd name="connsiteX19" fmla="*/ 109698 w 600075"/>
              <a:gd name="connsiteY19" fmla="*/ 76590 h 590550"/>
              <a:gd name="connsiteX20" fmla="*/ 224950 w 600075"/>
              <a:gd name="connsiteY20" fmla="*/ 260423 h 590550"/>
              <a:gd name="connsiteX21" fmla="*/ 216378 w 600075"/>
              <a:gd name="connsiteY21" fmla="*/ 273758 h 590550"/>
              <a:gd name="connsiteX22" fmla="*/ 20163 w 600075"/>
              <a:gd name="connsiteY22" fmla="*/ 255660 h 590550"/>
              <a:gd name="connsiteX23" fmla="*/ 12543 w 600075"/>
              <a:gd name="connsiteY23" fmla="*/ 288045 h 590550"/>
              <a:gd name="connsiteX24" fmla="*/ 192565 w 600075"/>
              <a:gd name="connsiteY24" fmla="*/ 315668 h 590550"/>
              <a:gd name="connsiteX25" fmla="*/ 61120 w 600075"/>
              <a:gd name="connsiteY25" fmla="*/ 552840 h 590550"/>
              <a:gd name="connsiteX26" fmla="*/ 100173 w 600075"/>
              <a:gd name="connsiteY26" fmla="*/ 575700 h 590550"/>
              <a:gd name="connsiteX27" fmla="*/ 230665 w 600075"/>
              <a:gd name="connsiteY27" fmla="*/ 357578 h 590550"/>
              <a:gd name="connsiteX28" fmla="*/ 230665 w 600075"/>
              <a:gd name="connsiteY28" fmla="*/ 549983 h 590550"/>
              <a:gd name="connsiteX29" fmla="*/ 285910 w 600075"/>
              <a:gd name="connsiteY29" fmla="*/ 549983 h 590550"/>
              <a:gd name="connsiteX30" fmla="*/ 287815 w 600075"/>
              <a:gd name="connsiteY30" fmla="*/ 362340 h 590550"/>
              <a:gd name="connsiteX31" fmla="*/ 322105 w 600075"/>
              <a:gd name="connsiteY31" fmla="*/ 418538 h 590550"/>
              <a:gd name="connsiteX32" fmla="*/ 359253 w 600075"/>
              <a:gd name="connsiteY32" fmla="*/ 485213 h 590550"/>
              <a:gd name="connsiteX33" fmla="*/ 373540 w 600075"/>
              <a:gd name="connsiteY33" fmla="*/ 514740 h 590550"/>
              <a:gd name="connsiteX34" fmla="*/ 390685 w 600075"/>
              <a:gd name="connsiteY34" fmla="*/ 550935 h 590550"/>
              <a:gd name="connsiteX35" fmla="*/ 390685 w 600075"/>
              <a:gd name="connsiteY35" fmla="*/ 563318 h 590550"/>
              <a:gd name="connsiteX36" fmla="*/ 392590 w 600075"/>
              <a:gd name="connsiteY36" fmla="*/ 570938 h 590550"/>
              <a:gd name="connsiteX37" fmla="*/ 444978 w 600075"/>
              <a:gd name="connsiteY37" fmla="*/ 577605 h 590550"/>
              <a:gd name="connsiteX38" fmla="*/ 406878 w 600075"/>
              <a:gd name="connsiteY38" fmla="*/ 457590 h 590550"/>
              <a:gd name="connsiteX39" fmla="*/ 329725 w 600075"/>
              <a:gd name="connsiteY39" fmla="*/ 330908 h 590550"/>
              <a:gd name="connsiteX40" fmla="*/ 344965 w 600075"/>
              <a:gd name="connsiteY40" fmla="*/ 332813 h 590550"/>
              <a:gd name="connsiteX41" fmla="*/ 596425 w 600075"/>
              <a:gd name="connsiteY41" fmla="*/ 353768 h 590550"/>
              <a:gd name="connsiteX42" fmla="*/ 558325 w 600075"/>
              <a:gd name="connsiteY42" fmla="*/ 304238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0075" h="590550">
                <a:moveTo>
                  <a:pt x="558325" y="304238"/>
                </a:moveTo>
                <a:cubicBezTo>
                  <a:pt x="518320" y="334718"/>
                  <a:pt x="477363" y="308048"/>
                  <a:pt x="436405" y="295665"/>
                </a:cubicBezTo>
                <a:cubicBezTo>
                  <a:pt x="397353" y="283283"/>
                  <a:pt x="356395" y="279473"/>
                  <a:pt x="315438" y="277568"/>
                </a:cubicBezTo>
                <a:cubicBezTo>
                  <a:pt x="308770" y="277568"/>
                  <a:pt x="302103" y="276615"/>
                  <a:pt x="294483" y="276615"/>
                </a:cubicBezTo>
                <a:cubicBezTo>
                  <a:pt x="292578" y="272805"/>
                  <a:pt x="289720" y="268995"/>
                  <a:pt x="287815" y="266138"/>
                </a:cubicBezTo>
                <a:cubicBezTo>
                  <a:pt x="333535" y="194700"/>
                  <a:pt x="380208" y="123263"/>
                  <a:pt x="428785" y="52778"/>
                </a:cubicBezTo>
                <a:cubicBezTo>
                  <a:pt x="450693" y="20393"/>
                  <a:pt x="398305" y="-10087"/>
                  <a:pt x="376398" y="22298"/>
                </a:cubicBezTo>
                <a:cubicBezTo>
                  <a:pt x="343060" y="73733"/>
                  <a:pt x="309723" y="125168"/>
                  <a:pt x="276385" y="176603"/>
                </a:cubicBezTo>
                <a:cubicBezTo>
                  <a:pt x="275433" y="166125"/>
                  <a:pt x="274480" y="155648"/>
                  <a:pt x="273528" y="145170"/>
                </a:cubicBezTo>
                <a:cubicBezTo>
                  <a:pt x="271623" y="123263"/>
                  <a:pt x="268765" y="101355"/>
                  <a:pt x="266860" y="79448"/>
                </a:cubicBezTo>
                <a:cubicBezTo>
                  <a:pt x="265908" y="71828"/>
                  <a:pt x="258288" y="43253"/>
                  <a:pt x="257335" y="28965"/>
                </a:cubicBezTo>
                <a:cubicBezTo>
                  <a:pt x="258288" y="28013"/>
                  <a:pt x="258288" y="27060"/>
                  <a:pt x="259240" y="26108"/>
                </a:cubicBezTo>
                <a:cubicBezTo>
                  <a:pt x="259240" y="25155"/>
                  <a:pt x="260193" y="24203"/>
                  <a:pt x="260193" y="23250"/>
                </a:cubicBezTo>
                <a:cubicBezTo>
                  <a:pt x="264003" y="15630"/>
                  <a:pt x="262098" y="8010"/>
                  <a:pt x="255430" y="3248"/>
                </a:cubicBezTo>
                <a:cubicBezTo>
                  <a:pt x="254478" y="2295"/>
                  <a:pt x="253525" y="2295"/>
                  <a:pt x="252573" y="1343"/>
                </a:cubicBezTo>
                <a:cubicBezTo>
                  <a:pt x="247810" y="-1515"/>
                  <a:pt x="239238" y="390"/>
                  <a:pt x="234475" y="5153"/>
                </a:cubicBezTo>
                <a:cubicBezTo>
                  <a:pt x="218283" y="23250"/>
                  <a:pt x="225903" y="58493"/>
                  <a:pt x="226855" y="80400"/>
                </a:cubicBezTo>
                <a:cubicBezTo>
                  <a:pt x="227808" y="109928"/>
                  <a:pt x="228760" y="139455"/>
                  <a:pt x="229713" y="168983"/>
                </a:cubicBezTo>
                <a:cubicBezTo>
                  <a:pt x="203043" y="125168"/>
                  <a:pt x="174468" y="82305"/>
                  <a:pt x="139225" y="47063"/>
                </a:cubicBezTo>
                <a:cubicBezTo>
                  <a:pt x="120175" y="28013"/>
                  <a:pt x="91600" y="56588"/>
                  <a:pt x="109698" y="76590"/>
                </a:cubicBezTo>
                <a:cubicBezTo>
                  <a:pt x="158275" y="128978"/>
                  <a:pt x="190660" y="197558"/>
                  <a:pt x="224950" y="260423"/>
                </a:cubicBezTo>
                <a:cubicBezTo>
                  <a:pt x="222093" y="265185"/>
                  <a:pt x="219235" y="268995"/>
                  <a:pt x="216378" y="273758"/>
                </a:cubicBezTo>
                <a:cubicBezTo>
                  <a:pt x="150655" y="270900"/>
                  <a:pt x="85885" y="266138"/>
                  <a:pt x="20163" y="255660"/>
                </a:cubicBezTo>
                <a:cubicBezTo>
                  <a:pt x="160" y="252803"/>
                  <a:pt x="-9365" y="283283"/>
                  <a:pt x="12543" y="288045"/>
                </a:cubicBezTo>
                <a:cubicBezTo>
                  <a:pt x="72550" y="302333"/>
                  <a:pt x="132558" y="309953"/>
                  <a:pt x="192565" y="315668"/>
                </a:cubicBezTo>
                <a:cubicBezTo>
                  <a:pt x="146845" y="393773"/>
                  <a:pt x="103030" y="472830"/>
                  <a:pt x="61120" y="552840"/>
                </a:cubicBezTo>
                <a:cubicBezTo>
                  <a:pt x="47785" y="578558"/>
                  <a:pt x="84933" y="600465"/>
                  <a:pt x="100173" y="575700"/>
                </a:cubicBezTo>
                <a:cubicBezTo>
                  <a:pt x="143035" y="502358"/>
                  <a:pt x="186850" y="429015"/>
                  <a:pt x="230665" y="357578"/>
                </a:cubicBezTo>
                <a:cubicBezTo>
                  <a:pt x="228760" y="422348"/>
                  <a:pt x="225903" y="487118"/>
                  <a:pt x="230665" y="549983"/>
                </a:cubicBezTo>
                <a:cubicBezTo>
                  <a:pt x="233523" y="586178"/>
                  <a:pt x="282100" y="585225"/>
                  <a:pt x="285910" y="549983"/>
                </a:cubicBezTo>
                <a:cubicBezTo>
                  <a:pt x="293530" y="489023"/>
                  <a:pt x="291625" y="425205"/>
                  <a:pt x="287815" y="362340"/>
                </a:cubicBezTo>
                <a:cubicBezTo>
                  <a:pt x="299245" y="380438"/>
                  <a:pt x="310675" y="399488"/>
                  <a:pt x="322105" y="418538"/>
                </a:cubicBezTo>
                <a:cubicBezTo>
                  <a:pt x="335440" y="440445"/>
                  <a:pt x="347823" y="462353"/>
                  <a:pt x="359253" y="485213"/>
                </a:cubicBezTo>
                <a:cubicBezTo>
                  <a:pt x="364015" y="494738"/>
                  <a:pt x="368778" y="505215"/>
                  <a:pt x="373540" y="514740"/>
                </a:cubicBezTo>
                <a:cubicBezTo>
                  <a:pt x="374493" y="516645"/>
                  <a:pt x="383065" y="548078"/>
                  <a:pt x="390685" y="550935"/>
                </a:cubicBezTo>
                <a:cubicBezTo>
                  <a:pt x="389733" y="554745"/>
                  <a:pt x="389733" y="558555"/>
                  <a:pt x="390685" y="563318"/>
                </a:cubicBezTo>
                <a:cubicBezTo>
                  <a:pt x="391638" y="566175"/>
                  <a:pt x="391638" y="568080"/>
                  <a:pt x="392590" y="570938"/>
                </a:cubicBezTo>
                <a:cubicBezTo>
                  <a:pt x="399258" y="596655"/>
                  <a:pt x="430690" y="596655"/>
                  <a:pt x="444978" y="577605"/>
                </a:cubicBezTo>
                <a:cubicBezTo>
                  <a:pt x="464980" y="549030"/>
                  <a:pt x="421165" y="483308"/>
                  <a:pt x="406878" y="457590"/>
                </a:cubicBezTo>
                <a:cubicBezTo>
                  <a:pt x="383065" y="413775"/>
                  <a:pt x="356395" y="372818"/>
                  <a:pt x="329725" y="330908"/>
                </a:cubicBezTo>
                <a:cubicBezTo>
                  <a:pt x="334488" y="331860"/>
                  <a:pt x="340203" y="331860"/>
                  <a:pt x="344965" y="332813"/>
                </a:cubicBezTo>
                <a:cubicBezTo>
                  <a:pt x="428785" y="343290"/>
                  <a:pt x="518320" y="414728"/>
                  <a:pt x="596425" y="353768"/>
                </a:cubicBezTo>
                <a:cubicBezTo>
                  <a:pt x="623095" y="331860"/>
                  <a:pt x="585948" y="283283"/>
                  <a:pt x="558325" y="30423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aphicFrame>
        <p:nvGraphicFramePr>
          <p:cNvPr id="118" name="Diagram 117">
            <a:extLst>
              <a:ext uri="{FF2B5EF4-FFF2-40B4-BE49-F238E27FC236}">
                <a16:creationId xmlns:a16="http://schemas.microsoft.com/office/drawing/2014/main" id="{B0E734A9-2413-4E2C-AB29-96E69CA81B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006826"/>
              </p:ext>
            </p:extLst>
          </p:nvPr>
        </p:nvGraphicFramePr>
        <p:xfrm>
          <a:off x="2308257" y="961109"/>
          <a:ext cx="7180535" cy="3392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9" name="Diagram 118">
            <a:extLst>
              <a:ext uri="{FF2B5EF4-FFF2-40B4-BE49-F238E27FC236}">
                <a16:creationId xmlns:a16="http://schemas.microsoft.com/office/drawing/2014/main" id="{B3A42466-B887-4477-A243-6A968C94B5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4216570"/>
              </p:ext>
            </p:extLst>
          </p:nvPr>
        </p:nvGraphicFramePr>
        <p:xfrm>
          <a:off x="234523" y="4322135"/>
          <a:ext cx="11328002" cy="2130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59F678E-AA41-433F-9FE3-C0B5093E589F}"/>
              </a:ext>
            </a:extLst>
          </p:cNvPr>
          <p:cNvCxnSpPr>
            <a:cxnSpLocks/>
          </p:cNvCxnSpPr>
          <p:nvPr/>
        </p:nvCxnSpPr>
        <p:spPr>
          <a:xfrm>
            <a:off x="1118203" y="4675990"/>
            <a:ext cx="9560642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2CD1B5AC-A906-4ECC-A68F-88A0CA487C10}"/>
              </a:ext>
            </a:extLst>
          </p:cNvPr>
          <p:cNvCxnSpPr>
            <a:cxnSpLocks/>
          </p:cNvCxnSpPr>
          <p:nvPr/>
        </p:nvCxnSpPr>
        <p:spPr>
          <a:xfrm>
            <a:off x="1118203" y="4675990"/>
            <a:ext cx="0" cy="296959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5A631FD5-3638-4512-BAB1-235191445259}"/>
              </a:ext>
            </a:extLst>
          </p:cNvPr>
          <p:cNvCxnSpPr>
            <a:cxnSpLocks/>
          </p:cNvCxnSpPr>
          <p:nvPr/>
        </p:nvCxnSpPr>
        <p:spPr>
          <a:xfrm>
            <a:off x="3204582" y="4675989"/>
            <a:ext cx="0" cy="296959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5F331EEB-336D-482D-A6D7-074944AACD14}"/>
              </a:ext>
            </a:extLst>
          </p:cNvPr>
          <p:cNvCxnSpPr>
            <a:cxnSpLocks/>
          </p:cNvCxnSpPr>
          <p:nvPr/>
        </p:nvCxnSpPr>
        <p:spPr>
          <a:xfrm>
            <a:off x="5033382" y="4675989"/>
            <a:ext cx="0" cy="296959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AAE37B82-EBAE-4095-BEE6-1656503B94C9}"/>
              </a:ext>
            </a:extLst>
          </p:cNvPr>
          <p:cNvCxnSpPr>
            <a:cxnSpLocks/>
          </p:cNvCxnSpPr>
          <p:nvPr/>
        </p:nvCxnSpPr>
        <p:spPr>
          <a:xfrm>
            <a:off x="6928857" y="4675989"/>
            <a:ext cx="0" cy="296959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2F8FBD81-0088-4E6A-AF23-1FD162EA9C65}"/>
              </a:ext>
            </a:extLst>
          </p:cNvPr>
          <p:cNvCxnSpPr>
            <a:cxnSpLocks/>
          </p:cNvCxnSpPr>
          <p:nvPr/>
        </p:nvCxnSpPr>
        <p:spPr>
          <a:xfrm>
            <a:off x="8957682" y="4675989"/>
            <a:ext cx="0" cy="296959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17F3FCC1-B132-4502-858D-17F46876E886}"/>
              </a:ext>
            </a:extLst>
          </p:cNvPr>
          <p:cNvCxnSpPr>
            <a:cxnSpLocks/>
          </p:cNvCxnSpPr>
          <p:nvPr/>
        </p:nvCxnSpPr>
        <p:spPr>
          <a:xfrm>
            <a:off x="10678845" y="4675989"/>
            <a:ext cx="0" cy="296959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386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CD62F85-FAEE-498D-A2AA-AEA6495A1A5D}"/>
              </a:ext>
            </a:extLst>
          </p:cNvPr>
          <p:cNvCxnSpPr>
            <a:cxnSpLocks/>
          </p:cNvCxnSpPr>
          <p:nvPr/>
        </p:nvCxnSpPr>
        <p:spPr>
          <a:xfrm>
            <a:off x="11098612" y="3908030"/>
            <a:ext cx="0" cy="273445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8ABEC8D-0E9B-4B37-8DF2-662EDC615CCD}"/>
              </a:ext>
            </a:extLst>
          </p:cNvPr>
          <p:cNvCxnSpPr>
            <a:cxnSpLocks/>
          </p:cNvCxnSpPr>
          <p:nvPr/>
        </p:nvCxnSpPr>
        <p:spPr>
          <a:xfrm>
            <a:off x="9150040" y="3897919"/>
            <a:ext cx="0" cy="273445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ED95B53-444A-4B94-983F-DA5CC150D6C8}"/>
              </a:ext>
            </a:extLst>
          </p:cNvPr>
          <p:cNvCxnSpPr>
            <a:cxnSpLocks/>
          </p:cNvCxnSpPr>
          <p:nvPr/>
        </p:nvCxnSpPr>
        <p:spPr>
          <a:xfrm>
            <a:off x="7149790" y="3897919"/>
            <a:ext cx="0" cy="273445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322083C-4A9F-4425-B2FB-44CD03706139}"/>
              </a:ext>
            </a:extLst>
          </p:cNvPr>
          <p:cNvCxnSpPr>
            <a:cxnSpLocks/>
          </p:cNvCxnSpPr>
          <p:nvPr/>
        </p:nvCxnSpPr>
        <p:spPr>
          <a:xfrm>
            <a:off x="5178115" y="3897919"/>
            <a:ext cx="0" cy="273445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C5DB2C-8AFC-40A6-9C39-B67583690926}"/>
              </a:ext>
            </a:extLst>
          </p:cNvPr>
          <p:cNvCxnSpPr>
            <a:cxnSpLocks/>
          </p:cNvCxnSpPr>
          <p:nvPr/>
        </p:nvCxnSpPr>
        <p:spPr>
          <a:xfrm>
            <a:off x="3204582" y="3897920"/>
            <a:ext cx="0" cy="273445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572448-05E7-466C-A7E6-BEDE414A2FF5}"/>
              </a:ext>
            </a:extLst>
          </p:cNvPr>
          <p:cNvCxnSpPr>
            <a:cxnSpLocks/>
          </p:cNvCxnSpPr>
          <p:nvPr/>
        </p:nvCxnSpPr>
        <p:spPr>
          <a:xfrm>
            <a:off x="1206190" y="3841355"/>
            <a:ext cx="0" cy="273445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22" hidden="1">
            <a:extLst>
              <a:ext uri="{FF2B5EF4-FFF2-40B4-BE49-F238E27FC236}">
                <a16:creationId xmlns:a16="http://schemas.microsoft.com/office/drawing/2014/main" id="{0FE82032-D982-44E1-9C37-8AA15622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1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32ADB243-C297-44BD-8D4D-C42149A5D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378" y="35983"/>
            <a:ext cx="11339242" cy="826789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000" dirty="0"/>
              <a:t>DPD Classifications</a:t>
            </a:r>
          </a:p>
        </p:txBody>
      </p:sp>
      <p:sp>
        <p:nvSpPr>
          <p:cNvPr id="20" name="Graphic 23">
            <a:extLst>
              <a:ext uri="{FF2B5EF4-FFF2-40B4-BE49-F238E27FC236}">
                <a16:creationId xmlns:a16="http://schemas.microsoft.com/office/drawing/2014/main" id="{CCDA6145-C86C-4C35-82D9-FEA81965D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700000">
            <a:off x="10240604" y="4795086"/>
            <a:ext cx="434854" cy="427952"/>
          </a:xfrm>
          <a:custGeom>
            <a:avLst/>
            <a:gdLst>
              <a:gd name="connsiteX0" fmla="*/ 558325 w 600075"/>
              <a:gd name="connsiteY0" fmla="*/ 304238 h 590550"/>
              <a:gd name="connsiteX1" fmla="*/ 436405 w 600075"/>
              <a:gd name="connsiteY1" fmla="*/ 295665 h 590550"/>
              <a:gd name="connsiteX2" fmla="*/ 315438 w 600075"/>
              <a:gd name="connsiteY2" fmla="*/ 277568 h 590550"/>
              <a:gd name="connsiteX3" fmla="*/ 294483 w 600075"/>
              <a:gd name="connsiteY3" fmla="*/ 276615 h 590550"/>
              <a:gd name="connsiteX4" fmla="*/ 287815 w 600075"/>
              <a:gd name="connsiteY4" fmla="*/ 266138 h 590550"/>
              <a:gd name="connsiteX5" fmla="*/ 428785 w 600075"/>
              <a:gd name="connsiteY5" fmla="*/ 52778 h 590550"/>
              <a:gd name="connsiteX6" fmla="*/ 376398 w 600075"/>
              <a:gd name="connsiteY6" fmla="*/ 22298 h 590550"/>
              <a:gd name="connsiteX7" fmla="*/ 276385 w 600075"/>
              <a:gd name="connsiteY7" fmla="*/ 176603 h 590550"/>
              <a:gd name="connsiteX8" fmla="*/ 273528 w 600075"/>
              <a:gd name="connsiteY8" fmla="*/ 145170 h 590550"/>
              <a:gd name="connsiteX9" fmla="*/ 266860 w 600075"/>
              <a:gd name="connsiteY9" fmla="*/ 79448 h 590550"/>
              <a:gd name="connsiteX10" fmla="*/ 257335 w 600075"/>
              <a:gd name="connsiteY10" fmla="*/ 28965 h 590550"/>
              <a:gd name="connsiteX11" fmla="*/ 259240 w 600075"/>
              <a:gd name="connsiteY11" fmla="*/ 26108 h 590550"/>
              <a:gd name="connsiteX12" fmla="*/ 260193 w 600075"/>
              <a:gd name="connsiteY12" fmla="*/ 23250 h 590550"/>
              <a:gd name="connsiteX13" fmla="*/ 255430 w 600075"/>
              <a:gd name="connsiteY13" fmla="*/ 3248 h 590550"/>
              <a:gd name="connsiteX14" fmla="*/ 252573 w 600075"/>
              <a:gd name="connsiteY14" fmla="*/ 1343 h 590550"/>
              <a:gd name="connsiteX15" fmla="*/ 234475 w 600075"/>
              <a:gd name="connsiteY15" fmla="*/ 5153 h 590550"/>
              <a:gd name="connsiteX16" fmla="*/ 226855 w 600075"/>
              <a:gd name="connsiteY16" fmla="*/ 80400 h 590550"/>
              <a:gd name="connsiteX17" fmla="*/ 229713 w 600075"/>
              <a:gd name="connsiteY17" fmla="*/ 168983 h 590550"/>
              <a:gd name="connsiteX18" fmla="*/ 139225 w 600075"/>
              <a:gd name="connsiteY18" fmla="*/ 47063 h 590550"/>
              <a:gd name="connsiteX19" fmla="*/ 109698 w 600075"/>
              <a:gd name="connsiteY19" fmla="*/ 76590 h 590550"/>
              <a:gd name="connsiteX20" fmla="*/ 224950 w 600075"/>
              <a:gd name="connsiteY20" fmla="*/ 260423 h 590550"/>
              <a:gd name="connsiteX21" fmla="*/ 216378 w 600075"/>
              <a:gd name="connsiteY21" fmla="*/ 273758 h 590550"/>
              <a:gd name="connsiteX22" fmla="*/ 20163 w 600075"/>
              <a:gd name="connsiteY22" fmla="*/ 255660 h 590550"/>
              <a:gd name="connsiteX23" fmla="*/ 12543 w 600075"/>
              <a:gd name="connsiteY23" fmla="*/ 288045 h 590550"/>
              <a:gd name="connsiteX24" fmla="*/ 192565 w 600075"/>
              <a:gd name="connsiteY24" fmla="*/ 315668 h 590550"/>
              <a:gd name="connsiteX25" fmla="*/ 61120 w 600075"/>
              <a:gd name="connsiteY25" fmla="*/ 552840 h 590550"/>
              <a:gd name="connsiteX26" fmla="*/ 100173 w 600075"/>
              <a:gd name="connsiteY26" fmla="*/ 575700 h 590550"/>
              <a:gd name="connsiteX27" fmla="*/ 230665 w 600075"/>
              <a:gd name="connsiteY27" fmla="*/ 357578 h 590550"/>
              <a:gd name="connsiteX28" fmla="*/ 230665 w 600075"/>
              <a:gd name="connsiteY28" fmla="*/ 549983 h 590550"/>
              <a:gd name="connsiteX29" fmla="*/ 285910 w 600075"/>
              <a:gd name="connsiteY29" fmla="*/ 549983 h 590550"/>
              <a:gd name="connsiteX30" fmla="*/ 287815 w 600075"/>
              <a:gd name="connsiteY30" fmla="*/ 362340 h 590550"/>
              <a:gd name="connsiteX31" fmla="*/ 322105 w 600075"/>
              <a:gd name="connsiteY31" fmla="*/ 418538 h 590550"/>
              <a:gd name="connsiteX32" fmla="*/ 359253 w 600075"/>
              <a:gd name="connsiteY32" fmla="*/ 485213 h 590550"/>
              <a:gd name="connsiteX33" fmla="*/ 373540 w 600075"/>
              <a:gd name="connsiteY33" fmla="*/ 514740 h 590550"/>
              <a:gd name="connsiteX34" fmla="*/ 390685 w 600075"/>
              <a:gd name="connsiteY34" fmla="*/ 550935 h 590550"/>
              <a:gd name="connsiteX35" fmla="*/ 390685 w 600075"/>
              <a:gd name="connsiteY35" fmla="*/ 563318 h 590550"/>
              <a:gd name="connsiteX36" fmla="*/ 392590 w 600075"/>
              <a:gd name="connsiteY36" fmla="*/ 570938 h 590550"/>
              <a:gd name="connsiteX37" fmla="*/ 444978 w 600075"/>
              <a:gd name="connsiteY37" fmla="*/ 577605 h 590550"/>
              <a:gd name="connsiteX38" fmla="*/ 406878 w 600075"/>
              <a:gd name="connsiteY38" fmla="*/ 457590 h 590550"/>
              <a:gd name="connsiteX39" fmla="*/ 329725 w 600075"/>
              <a:gd name="connsiteY39" fmla="*/ 330908 h 590550"/>
              <a:gd name="connsiteX40" fmla="*/ 344965 w 600075"/>
              <a:gd name="connsiteY40" fmla="*/ 332813 h 590550"/>
              <a:gd name="connsiteX41" fmla="*/ 596425 w 600075"/>
              <a:gd name="connsiteY41" fmla="*/ 353768 h 590550"/>
              <a:gd name="connsiteX42" fmla="*/ 558325 w 600075"/>
              <a:gd name="connsiteY42" fmla="*/ 304238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0075" h="590550">
                <a:moveTo>
                  <a:pt x="558325" y="304238"/>
                </a:moveTo>
                <a:cubicBezTo>
                  <a:pt x="518320" y="334718"/>
                  <a:pt x="477363" y="308048"/>
                  <a:pt x="436405" y="295665"/>
                </a:cubicBezTo>
                <a:cubicBezTo>
                  <a:pt x="397353" y="283283"/>
                  <a:pt x="356395" y="279473"/>
                  <a:pt x="315438" y="277568"/>
                </a:cubicBezTo>
                <a:cubicBezTo>
                  <a:pt x="308770" y="277568"/>
                  <a:pt x="302103" y="276615"/>
                  <a:pt x="294483" y="276615"/>
                </a:cubicBezTo>
                <a:cubicBezTo>
                  <a:pt x="292578" y="272805"/>
                  <a:pt x="289720" y="268995"/>
                  <a:pt x="287815" y="266138"/>
                </a:cubicBezTo>
                <a:cubicBezTo>
                  <a:pt x="333535" y="194700"/>
                  <a:pt x="380208" y="123263"/>
                  <a:pt x="428785" y="52778"/>
                </a:cubicBezTo>
                <a:cubicBezTo>
                  <a:pt x="450693" y="20393"/>
                  <a:pt x="398305" y="-10087"/>
                  <a:pt x="376398" y="22298"/>
                </a:cubicBezTo>
                <a:cubicBezTo>
                  <a:pt x="343060" y="73733"/>
                  <a:pt x="309723" y="125168"/>
                  <a:pt x="276385" y="176603"/>
                </a:cubicBezTo>
                <a:cubicBezTo>
                  <a:pt x="275433" y="166125"/>
                  <a:pt x="274480" y="155648"/>
                  <a:pt x="273528" y="145170"/>
                </a:cubicBezTo>
                <a:cubicBezTo>
                  <a:pt x="271623" y="123263"/>
                  <a:pt x="268765" y="101355"/>
                  <a:pt x="266860" y="79448"/>
                </a:cubicBezTo>
                <a:cubicBezTo>
                  <a:pt x="265908" y="71828"/>
                  <a:pt x="258288" y="43253"/>
                  <a:pt x="257335" y="28965"/>
                </a:cubicBezTo>
                <a:cubicBezTo>
                  <a:pt x="258288" y="28013"/>
                  <a:pt x="258288" y="27060"/>
                  <a:pt x="259240" y="26108"/>
                </a:cubicBezTo>
                <a:cubicBezTo>
                  <a:pt x="259240" y="25155"/>
                  <a:pt x="260193" y="24203"/>
                  <a:pt x="260193" y="23250"/>
                </a:cubicBezTo>
                <a:cubicBezTo>
                  <a:pt x="264003" y="15630"/>
                  <a:pt x="262098" y="8010"/>
                  <a:pt x="255430" y="3248"/>
                </a:cubicBezTo>
                <a:cubicBezTo>
                  <a:pt x="254478" y="2295"/>
                  <a:pt x="253525" y="2295"/>
                  <a:pt x="252573" y="1343"/>
                </a:cubicBezTo>
                <a:cubicBezTo>
                  <a:pt x="247810" y="-1515"/>
                  <a:pt x="239238" y="390"/>
                  <a:pt x="234475" y="5153"/>
                </a:cubicBezTo>
                <a:cubicBezTo>
                  <a:pt x="218283" y="23250"/>
                  <a:pt x="225903" y="58493"/>
                  <a:pt x="226855" y="80400"/>
                </a:cubicBezTo>
                <a:cubicBezTo>
                  <a:pt x="227808" y="109928"/>
                  <a:pt x="228760" y="139455"/>
                  <a:pt x="229713" y="168983"/>
                </a:cubicBezTo>
                <a:cubicBezTo>
                  <a:pt x="203043" y="125168"/>
                  <a:pt x="174468" y="82305"/>
                  <a:pt x="139225" y="47063"/>
                </a:cubicBezTo>
                <a:cubicBezTo>
                  <a:pt x="120175" y="28013"/>
                  <a:pt x="91600" y="56588"/>
                  <a:pt x="109698" y="76590"/>
                </a:cubicBezTo>
                <a:cubicBezTo>
                  <a:pt x="158275" y="128978"/>
                  <a:pt x="190660" y="197558"/>
                  <a:pt x="224950" y="260423"/>
                </a:cubicBezTo>
                <a:cubicBezTo>
                  <a:pt x="222093" y="265185"/>
                  <a:pt x="219235" y="268995"/>
                  <a:pt x="216378" y="273758"/>
                </a:cubicBezTo>
                <a:cubicBezTo>
                  <a:pt x="150655" y="270900"/>
                  <a:pt x="85885" y="266138"/>
                  <a:pt x="20163" y="255660"/>
                </a:cubicBezTo>
                <a:cubicBezTo>
                  <a:pt x="160" y="252803"/>
                  <a:pt x="-9365" y="283283"/>
                  <a:pt x="12543" y="288045"/>
                </a:cubicBezTo>
                <a:cubicBezTo>
                  <a:pt x="72550" y="302333"/>
                  <a:pt x="132558" y="309953"/>
                  <a:pt x="192565" y="315668"/>
                </a:cubicBezTo>
                <a:cubicBezTo>
                  <a:pt x="146845" y="393773"/>
                  <a:pt x="103030" y="472830"/>
                  <a:pt x="61120" y="552840"/>
                </a:cubicBezTo>
                <a:cubicBezTo>
                  <a:pt x="47785" y="578558"/>
                  <a:pt x="84933" y="600465"/>
                  <a:pt x="100173" y="575700"/>
                </a:cubicBezTo>
                <a:cubicBezTo>
                  <a:pt x="143035" y="502358"/>
                  <a:pt x="186850" y="429015"/>
                  <a:pt x="230665" y="357578"/>
                </a:cubicBezTo>
                <a:cubicBezTo>
                  <a:pt x="228760" y="422348"/>
                  <a:pt x="225903" y="487118"/>
                  <a:pt x="230665" y="549983"/>
                </a:cubicBezTo>
                <a:cubicBezTo>
                  <a:pt x="233523" y="586178"/>
                  <a:pt x="282100" y="585225"/>
                  <a:pt x="285910" y="549983"/>
                </a:cubicBezTo>
                <a:cubicBezTo>
                  <a:pt x="293530" y="489023"/>
                  <a:pt x="291625" y="425205"/>
                  <a:pt x="287815" y="362340"/>
                </a:cubicBezTo>
                <a:cubicBezTo>
                  <a:pt x="299245" y="380438"/>
                  <a:pt x="310675" y="399488"/>
                  <a:pt x="322105" y="418538"/>
                </a:cubicBezTo>
                <a:cubicBezTo>
                  <a:pt x="335440" y="440445"/>
                  <a:pt x="347823" y="462353"/>
                  <a:pt x="359253" y="485213"/>
                </a:cubicBezTo>
                <a:cubicBezTo>
                  <a:pt x="364015" y="494738"/>
                  <a:pt x="368778" y="505215"/>
                  <a:pt x="373540" y="514740"/>
                </a:cubicBezTo>
                <a:cubicBezTo>
                  <a:pt x="374493" y="516645"/>
                  <a:pt x="383065" y="548078"/>
                  <a:pt x="390685" y="550935"/>
                </a:cubicBezTo>
                <a:cubicBezTo>
                  <a:pt x="389733" y="554745"/>
                  <a:pt x="389733" y="558555"/>
                  <a:pt x="390685" y="563318"/>
                </a:cubicBezTo>
                <a:cubicBezTo>
                  <a:pt x="391638" y="566175"/>
                  <a:pt x="391638" y="568080"/>
                  <a:pt x="392590" y="570938"/>
                </a:cubicBezTo>
                <a:cubicBezTo>
                  <a:pt x="399258" y="596655"/>
                  <a:pt x="430690" y="596655"/>
                  <a:pt x="444978" y="577605"/>
                </a:cubicBezTo>
                <a:cubicBezTo>
                  <a:pt x="464980" y="549030"/>
                  <a:pt x="421165" y="483308"/>
                  <a:pt x="406878" y="457590"/>
                </a:cubicBezTo>
                <a:cubicBezTo>
                  <a:pt x="383065" y="413775"/>
                  <a:pt x="356395" y="372818"/>
                  <a:pt x="329725" y="330908"/>
                </a:cubicBezTo>
                <a:cubicBezTo>
                  <a:pt x="334488" y="331860"/>
                  <a:pt x="340203" y="331860"/>
                  <a:pt x="344965" y="332813"/>
                </a:cubicBezTo>
                <a:cubicBezTo>
                  <a:pt x="428785" y="343290"/>
                  <a:pt x="518320" y="414728"/>
                  <a:pt x="596425" y="353768"/>
                </a:cubicBezTo>
                <a:cubicBezTo>
                  <a:pt x="623095" y="331860"/>
                  <a:pt x="585948" y="283283"/>
                  <a:pt x="558325" y="30423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aphicFrame>
        <p:nvGraphicFramePr>
          <p:cNvPr id="118" name="Diagram 117">
            <a:extLst>
              <a:ext uri="{FF2B5EF4-FFF2-40B4-BE49-F238E27FC236}">
                <a16:creationId xmlns:a16="http://schemas.microsoft.com/office/drawing/2014/main" id="{B0E734A9-2413-4E2C-AB29-96E69CA81B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0546134"/>
              </p:ext>
            </p:extLst>
          </p:nvPr>
        </p:nvGraphicFramePr>
        <p:xfrm>
          <a:off x="395815" y="304426"/>
          <a:ext cx="11500529" cy="403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" name="Picture Placeholder 23" descr="Woman taking a photo out of an off-road vehicle">
            <a:extLst>
              <a:ext uri="{FF2B5EF4-FFF2-40B4-BE49-F238E27FC236}">
                <a16:creationId xmlns:a16="http://schemas.microsoft.com/office/drawing/2014/main" id="{C665CEEF-8B75-40D9-AF9F-6ACB7E1478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" b="16"/>
          <a:stretch>
            <a:fillRect/>
          </a:stretch>
        </p:blipFill>
        <p:spPr>
          <a:xfrm rot="20962450" flipH="1">
            <a:off x="317424" y="-114170"/>
            <a:ext cx="1991189" cy="2462434"/>
          </a:xfrm>
          <a:prstGeom prst="rect">
            <a:avLst/>
          </a:prstGeom>
        </p:spPr>
      </p:pic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F97CD675-2645-41B2-ABD2-954C130F2E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4084174"/>
              </p:ext>
            </p:extLst>
          </p:nvPr>
        </p:nvGraphicFramePr>
        <p:xfrm>
          <a:off x="0" y="4034643"/>
          <a:ext cx="12115800" cy="2787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Graphic 13">
            <a:extLst>
              <a:ext uri="{FF2B5EF4-FFF2-40B4-BE49-F238E27FC236}">
                <a16:creationId xmlns:a16="http://schemas.microsoft.com/office/drawing/2014/main" id="{548EB8CE-30FC-487B-9832-6CFB9F9A9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692435">
            <a:off x="10293475" y="956036"/>
            <a:ext cx="2732036" cy="1331363"/>
          </a:xfrm>
          <a:custGeom>
            <a:avLst/>
            <a:gdLst>
              <a:gd name="connsiteX0" fmla="*/ 4138498 w 4152900"/>
              <a:gd name="connsiteY0" fmla="*/ 7757 h 1171575"/>
              <a:gd name="connsiteX1" fmla="*/ 4077538 w 4152900"/>
              <a:gd name="connsiteY1" fmla="*/ 8710 h 1171575"/>
              <a:gd name="connsiteX2" fmla="*/ 3956570 w 4152900"/>
              <a:gd name="connsiteY2" fmla="*/ 49667 h 1171575"/>
              <a:gd name="connsiteX3" fmla="*/ 3728923 w 4152900"/>
              <a:gd name="connsiteY3" fmla="*/ 134440 h 1171575"/>
              <a:gd name="connsiteX4" fmla="*/ 3747020 w 4152900"/>
              <a:gd name="connsiteY4" fmla="*/ 178255 h 1171575"/>
              <a:gd name="connsiteX5" fmla="*/ 3927995 w 4152900"/>
              <a:gd name="connsiteY5" fmla="*/ 118247 h 1171575"/>
              <a:gd name="connsiteX6" fmla="*/ 3932757 w 4152900"/>
              <a:gd name="connsiteY6" fmla="*/ 116342 h 1171575"/>
              <a:gd name="connsiteX7" fmla="*/ 1983942 w 4152900"/>
              <a:gd name="connsiteY7" fmla="*/ 1101227 h 1171575"/>
              <a:gd name="connsiteX8" fmla="*/ 1709622 w 4152900"/>
              <a:gd name="connsiteY8" fmla="*/ 1109800 h 1171575"/>
              <a:gd name="connsiteX9" fmla="*/ 1540077 w 4152900"/>
              <a:gd name="connsiteY9" fmla="*/ 1027885 h 1171575"/>
              <a:gd name="connsiteX10" fmla="*/ 1689620 w 4152900"/>
              <a:gd name="connsiteY10" fmla="*/ 989785 h 1171575"/>
              <a:gd name="connsiteX11" fmla="*/ 1961082 w 4152900"/>
              <a:gd name="connsiteY11" fmla="*/ 864055 h 1171575"/>
              <a:gd name="connsiteX12" fmla="*/ 2031567 w 4152900"/>
              <a:gd name="connsiteY12" fmla="*/ 645932 h 1171575"/>
              <a:gd name="connsiteX13" fmla="*/ 1817255 w 4152900"/>
              <a:gd name="connsiteY13" fmla="*/ 572590 h 1171575"/>
              <a:gd name="connsiteX14" fmla="*/ 1570557 w 4152900"/>
              <a:gd name="connsiteY14" fmla="*/ 686890 h 1171575"/>
              <a:gd name="connsiteX15" fmla="*/ 1441970 w 4152900"/>
              <a:gd name="connsiteY15" fmla="*/ 911680 h 1171575"/>
              <a:gd name="connsiteX16" fmla="*/ 1445780 w 4152900"/>
              <a:gd name="connsiteY16" fmla="*/ 980260 h 1171575"/>
              <a:gd name="connsiteX17" fmla="*/ 1098117 w 4152900"/>
              <a:gd name="connsiteY17" fmla="*/ 1009787 h 1171575"/>
              <a:gd name="connsiteX18" fmla="*/ 26555 w 4152900"/>
              <a:gd name="connsiteY18" fmla="*/ 721180 h 1171575"/>
              <a:gd name="connsiteX19" fmla="*/ 4647 w 4152900"/>
              <a:gd name="connsiteY19" fmla="*/ 743087 h 1171575"/>
              <a:gd name="connsiteX20" fmla="*/ 1057160 w 4152900"/>
              <a:gd name="connsiteY20" fmla="*/ 1069795 h 1171575"/>
              <a:gd name="connsiteX21" fmla="*/ 1470545 w 4152900"/>
              <a:gd name="connsiteY21" fmla="*/ 1040267 h 1171575"/>
              <a:gd name="connsiteX22" fmla="*/ 1561032 w 4152900"/>
              <a:gd name="connsiteY22" fmla="*/ 1128850 h 1171575"/>
              <a:gd name="connsiteX23" fmla="*/ 1840115 w 4152900"/>
              <a:gd name="connsiteY23" fmla="*/ 1178380 h 1171575"/>
              <a:gd name="connsiteX24" fmla="*/ 2168727 w 4152900"/>
              <a:gd name="connsiteY24" fmla="*/ 1143137 h 1171575"/>
              <a:gd name="connsiteX25" fmla="*/ 2790710 w 4152900"/>
              <a:gd name="connsiteY25" fmla="*/ 945017 h 1171575"/>
              <a:gd name="connsiteX26" fmla="*/ 4074680 w 4152900"/>
              <a:gd name="connsiteY26" fmla="*/ 106817 h 1171575"/>
              <a:gd name="connsiteX27" fmla="*/ 4082300 w 4152900"/>
              <a:gd name="connsiteY27" fmla="*/ 97292 h 1171575"/>
              <a:gd name="connsiteX28" fmla="*/ 4075632 w 4152900"/>
              <a:gd name="connsiteY28" fmla="*/ 136345 h 1171575"/>
              <a:gd name="connsiteX29" fmla="*/ 4056582 w 4152900"/>
              <a:gd name="connsiteY29" fmla="*/ 225880 h 1171575"/>
              <a:gd name="connsiteX30" fmla="*/ 4017530 w 4152900"/>
              <a:gd name="connsiteY30" fmla="*/ 424000 h 1171575"/>
              <a:gd name="connsiteX31" fmla="*/ 4076585 w 4152900"/>
              <a:gd name="connsiteY31" fmla="*/ 440192 h 1171575"/>
              <a:gd name="connsiteX32" fmla="*/ 4126115 w 4152900"/>
              <a:gd name="connsiteY32" fmla="*/ 187780 h 1171575"/>
              <a:gd name="connsiteX33" fmla="*/ 4151832 w 4152900"/>
              <a:gd name="connsiteY33" fmla="*/ 62050 h 1171575"/>
              <a:gd name="connsiteX34" fmla="*/ 4138498 w 4152900"/>
              <a:gd name="connsiteY34" fmla="*/ 7757 h 1171575"/>
              <a:gd name="connsiteX35" fmla="*/ 1507692 w 4152900"/>
              <a:gd name="connsiteY35" fmla="*/ 942160 h 1171575"/>
              <a:gd name="connsiteX36" fmla="*/ 1639138 w 4152900"/>
              <a:gd name="connsiteY36" fmla="*/ 721180 h 1171575"/>
              <a:gd name="connsiteX37" fmla="*/ 1869642 w 4152900"/>
              <a:gd name="connsiteY37" fmla="*/ 640217 h 1171575"/>
              <a:gd name="connsiteX38" fmla="*/ 1974417 w 4152900"/>
              <a:gd name="connsiteY38" fmla="*/ 696415 h 1171575"/>
              <a:gd name="connsiteX39" fmla="*/ 1906790 w 4152900"/>
              <a:gd name="connsiteY39" fmla="*/ 818335 h 1171575"/>
              <a:gd name="connsiteX40" fmla="*/ 1656282 w 4152900"/>
              <a:gd name="connsiteY40" fmla="*/ 930730 h 1171575"/>
              <a:gd name="connsiteX41" fmla="*/ 1510550 w 4152900"/>
              <a:gd name="connsiteY41" fmla="*/ 967877 h 1171575"/>
              <a:gd name="connsiteX42" fmla="*/ 1507692 w 4152900"/>
              <a:gd name="connsiteY42" fmla="*/ 942160 h 1171575"/>
              <a:gd name="connsiteX43" fmla="*/ 4086110 w 4152900"/>
              <a:gd name="connsiteY43" fmla="*/ 82052 h 1171575"/>
              <a:gd name="connsiteX44" fmla="*/ 4081348 w 4152900"/>
              <a:gd name="connsiteY44" fmla="*/ 64907 h 1171575"/>
              <a:gd name="connsiteX45" fmla="*/ 4109923 w 4152900"/>
              <a:gd name="connsiteY45" fmla="*/ 60145 h 1171575"/>
              <a:gd name="connsiteX46" fmla="*/ 4086110 w 4152900"/>
              <a:gd name="connsiteY46" fmla="*/ 82052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152900" h="1171575">
                <a:moveTo>
                  <a:pt x="4138498" y="7757"/>
                </a:moveTo>
                <a:cubicBezTo>
                  <a:pt x="4119448" y="-6530"/>
                  <a:pt x="4097540" y="2042"/>
                  <a:pt x="4077538" y="8710"/>
                </a:cubicBezTo>
                <a:cubicBezTo>
                  <a:pt x="4036580" y="21092"/>
                  <a:pt x="3996575" y="35380"/>
                  <a:pt x="3956570" y="49667"/>
                </a:cubicBezTo>
                <a:cubicBezTo>
                  <a:pt x="3880370" y="76337"/>
                  <a:pt x="3801313" y="99197"/>
                  <a:pt x="3728923" y="134440"/>
                </a:cubicBezTo>
                <a:cubicBezTo>
                  <a:pt x="3704157" y="146822"/>
                  <a:pt x="3721303" y="184922"/>
                  <a:pt x="3747020" y="178255"/>
                </a:cubicBezTo>
                <a:cubicBezTo>
                  <a:pt x="3807980" y="163015"/>
                  <a:pt x="3867988" y="138250"/>
                  <a:pt x="3927995" y="118247"/>
                </a:cubicBezTo>
                <a:cubicBezTo>
                  <a:pt x="3929900" y="117295"/>
                  <a:pt x="3930853" y="117295"/>
                  <a:pt x="3932757" y="116342"/>
                </a:cubicBezTo>
                <a:cubicBezTo>
                  <a:pt x="3347923" y="558302"/>
                  <a:pt x="2734513" y="1019312"/>
                  <a:pt x="1983942" y="1101227"/>
                </a:cubicBezTo>
                <a:cubicBezTo>
                  <a:pt x="1894407" y="1110752"/>
                  <a:pt x="1800110" y="1120277"/>
                  <a:pt x="1709622" y="1109800"/>
                </a:cubicBezTo>
                <a:cubicBezTo>
                  <a:pt x="1648663" y="1102180"/>
                  <a:pt x="1580082" y="1076462"/>
                  <a:pt x="1540077" y="1027885"/>
                </a:cubicBezTo>
                <a:cubicBezTo>
                  <a:pt x="1590560" y="1017407"/>
                  <a:pt x="1640090" y="1005025"/>
                  <a:pt x="1689620" y="989785"/>
                </a:cubicBezTo>
                <a:cubicBezTo>
                  <a:pt x="1782013" y="960257"/>
                  <a:pt x="1883930" y="924062"/>
                  <a:pt x="1961082" y="864055"/>
                </a:cubicBezTo>
                <a:cubicBezTo>
                  <a:pt x="2024900" y="814525"/>
                  <a:pt x="2072525" y="725942"/>
                  <a:pt x="2031567" y="645932"/>
                </a:cubicBezTo>
                <a:cubicBezTo>
                  <a:pt x="1991563" y="567827"/>
                  <a:pt x="1894407" y="562112"/>
                  <a:pt x="1817255" y="572590"/>
                </a:cubicBezTo>
                <a:cubicBezTo>
                  <a:pt x="1725815" y="584972"/>
                  <a:pt x="1640090" y="625930"/>
                  <a:pt x="1570557" y="686890"/>
                </a:cubicBezTo>
                <a:cubicBezTo>
                  <a:pt x="1505788" y="744040"/>
                  <a:pt x="1451495" y="824050"/>
                  <a:pt x="1441970" y="911680"/>
                </a:cubicBezTo>
                <a:cubicBezTo>
                  <a:pt x="1439113" y="935492"/>
                  <a:pt x="1441017" y="958352"/>
                  <a:pt x="1445780" y="980260"/>
                </a:cubicBezTo>
                <a:cubicBezTo>
                  <a:pt x="1331480" y="999310"/>
                  <a:pt x="1214322" y="1007882"/>
                  <a:pt x="1098117" y="1009787"/>
                </a:cubicBezTo>
                <a:cubicBezTo>
                  <a:pt x="729500" y="1017407"/>
                  <a:pt x="312305" y="981212"/>
                  <a:pt x="26555" y="721180"/>
                </a:cubicBezTo>
                <a:cubicBezTo>
                  <a:pt x="12267" y="706892"/>
                  <a:pt x="-9640" y="728800"/>
                  <a:pt x="4647" y="743087"/>
                </a:cubicBezTo>
                <a:cubicBezTo>
                  <a:pt x="278967" y="1019312"/>
                  <a:pt x="685685" y="1069795"/>
                  <a:pt x="1057160" y="1069795"/>
                </a:cubicBezTo>
                <a:cubicBezTo>
                  <a:pt x="1195272" y="1069795"/>
                  <a:pt x="1334338" y="1063127"/>
                  <a:pt x="1470545" y="1040267"/>
                </a:cubicBezTo>
                <a:cubicBezTo>
                  <a:pt x="1491500" y="1076462"/>
                  <a:pt x="1522932" y="1106942"/>
                  <a:pt x="1561032" y="1128850"/>
                </a:cubicBezTo>
                <a:cubicBezTo>
                  <a:pt x="1644852" y="1178380"/>
                  <a:pt x="1745817" y="1181237"/>
                  <a:pt x="1840115" y="1178380"/>
                </a:cubicBezTo>
                <a:cubicBezTo>
                  <a:pt x="1950605" y="1175522"/>
                  <a:pt x="2060142" y="1163140"/>
                  <a:pt x="2168727" y="1143137"/>
                </a:cubicBezTo>
                <a:cubicBezTo>
                  <a:pt x="2383993" y="1104085"/>
                  <a:pt x="2591638" y="1033600"/>
                  <a:pt x="2790710" y="945017"/>
                </a:cubicBezTo>
                <a:cubicBezTo>
                  <a:pt x="3258388" y="735467"/>
                  <a:pt x="3674630" y="423047"/>
                  <a:pt x="4074680" y="106817"/>
                </a:cubicBezTo>
                <a:cubicBezTo>
                  <a:pt x="4078490" y="103960"/>
                  <a:pt x="4080395" y="101102"/>
                  <a:pt x="4082300" y="97292"/>
                </a:cubicBezTo>
                <a:cubicBezTo>
                  <a:pt x="4079442" y="111580"/>
                  <a:pt x="4078490" y="126820"/>
                  <a:pt x="4075632" y="136345"/>
                </a:cubicBezTo>
                <a:cubicBezTo>
                  <a:pt x="4068965" y="165872"/>
                  <a:pt x="4063250" y="196352"/>
                  <a:pt x="4056582" y="225880"/>
                </a:cubicBezTo>
                <a:cubicBezTo>
                  <a:pt x="4043248" y="291602"/>
                  <a:pt x="4029913" y="358277"/>
                  <a:pt x="4017530" y="424000"/>
                </a:cubicBezTo>
                <a:cubicBezTo>
                  <a:pt x="4009910" y="462100"/>
                  <a:pt x="4068965" y="479245"/>
                  <a:pt x="4076585" y="440192"/>
                </a:cubicBezTo>
                <a:cubicBezTo>
                  <a:pt x="4092778" y="355420"/>
                  <a:pt x="4108970" y="271600"/>
                  <a:pt x="4126115" y="187780"/>
                </a:cubicBezTo>
                <a:cubicBezTo>
                  <a:pt x="4134688" y="145870"/>
                  <a:pt x="4146117" y="103960"/>
                  <a:pt x="4151832" y="62050"/>
                </a:cubicBezTo>
                <a:cubicBezTo>
                  <a:pt x="4156595" y="43000"/>
                  <a:pt x="4156595" y="21092"/>
                  <a:pt x="4138498" y="7757"/>
                </a:cubicBezTo>
                <a:close/>
                <a:moveTo>
                  <a:pt x="1507692" y="942160"/>
                </a:moveTo>
                <a:cubicBezTo>
                  <a:pt x="1504835" y="854530"/>
                  <a:pt x="1572463" y="771662"/>
                  <a:pt x="1639138" y="721180"/>
                </a:cubicBezTo>
                <a:cubicBezTo>
                  <a:pt x="1704860" y="671650"/>
                  <a:pt x="1787727" y="641170"/>
                  <a:pt x="1869642" y="640217"/>
                </a:cubicBezTo>
                <a:cubicBezTo>
                  <a:pt x="1910600" y="640217"/>
                  <a:pt x="1964892" y="647837"/>
                  <a:pt x="1974417" y="696415"/>
                </a:cubicBezTo>
                <a:cubicBezTo>
                  <a:pt x="1984895" y="747850"/>
                  <a:pt x="1945842" y="791665"/>
                  <a:pt x="1906790" y="818335"/>
                </a:cubicBezTo>
                <a:cubicBezTo>
                  <a:pt x="1832495" y="869770"/>
                  <a:pt x="1742007" y="904060"/>
                  <a:pt x="1656282" y="930730"/>
                </a:cubicBezTo>
                <a:cubicBezTo>
                  <a:pt x="1608657" y="945970"/>
                  <a:pt x="1560080" y="958352"/>
                  <a:pt x="1510550" y="967877"/>
                </a:cubicBezTo>
                <a:cubicBezTo>
                  <a:pt x="1508645" y="959305"/>
                  <a:pt x="1507692" y="950732"/>
                  <a:pt x="1507692" y="942160"/>
                </a:cubicBezTo>
                <a:close/>
                <a:moveTo>
                  <a:pt x="4086110" y="82052"/>
                </a:moveTo>
                <a:cubicBezTo>
                  <a:pt x="4086110" y="76337"/>
                  <a:pt x="4084205" y="70622"/>
                  <a:pt x="4081348" y="64907"/>
                </a:cubicBezTo>
                <a:cubicBezTo>
                  <a:pt x="4091825" y="62050"/>
                  <a:pt x="4101350" y="60145"/>
                  <a:pt x="4109923" y="60145"/>
                </a:cubicBezTo>
                <a:cubicBezTo>
                  <a:pt x="4098492" y="59192"/>
                  <a:pt x="4090873" y="68717"/>
                  <a:pt x="4086110" y="8205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Graphic 23">
            <a:extLst>
              <a:ext uri="{FF2B5EF4-FFF2-40B4-BE49-F238E27FC236}">
                <a16:creationId xmlns:a16="http://schemas.microsoft.com/office/drawing/2014/main" id="{4A24EF72-DFAC-4FD1-AFCA-3D1A90DE5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7329638" y="1248099"/>
            <a:ext cx="326713" cy="292296"/>
          </a:xfrm>
          <a:custGeom>
            <a:avLst/>
            <a:gdLst>
              <a:gd name="connsiteX0" fmla="*/ 558325 w 600075"/>
              <a:gd name="connsiteY0" fmla="*/ 304238 h 590550"/>
              <a:gd name="connsiteX1" fmla="*/ 436405 w 600075"/>
              <a:gd name="connsiteY1" fmla="*/ 295665 h 590550"/>
              <a:gd name="connsiteX2" fmla="*/ 315438 w 600075"/>
              <a:gd name="connsiteY2" fmla="*/ 277568 h 590550"/>
              <a:gd name="connsiteX3" fmla="*/ 294483 w 600075"/>
              <a:gd name="connsiteY3" fmla="*/ 276615 h 590550"/>
              <a:gd name="connsiteX4" fmla="*/ 287815 w 600075"/>
              <a:gd name="connsiteY4" fmla="*/ 266138 h 590550"/>
              <a:gd name="connsiteX5" fmla="*/ 428785 w 600075"/>
              <a:gd name="connsiteY5" fmla="*/ 52778 h 590550"/>
              <a:gd name="connsiteX6" fmla="*/ 376398 w 600075"/>
              <a:gd name="connsiteY6" fmla="*/ 22298 h 590550"/>
              <a:gd name="connsiteX7" fmla="*/ 276385 w 600075"/>
              <a:gd name="connsiteY7" fmla="*/ 176603 h 590550"/>
              <a:gd name="connsiteX8" fmla="*/ 273528 w 600075"/>
              <a:gd name="connsiteY8" fmla="*/ 145170 h 590550"/>
              <a:gd name="connsiteX9" fmla="*/ 266860 w 600075"/>
              <a:gd name="connsiteY9" fmla="*/ 79448 h 590550"/>
              <a:gd name="connsiteX10" fmla="*/ 257335 w 600075"/>
              <a:gd name="connsiteY10" fmla="*/ 28965 h 590550"/>
              <a:gd name="connsiteX11" fmla="*/ 259240 w 600075"/>
              <a:gd name="connsiteY11" fmla="*/ 26108 h 590550"/>
              <a:gd name="connsiteX12" fmla="*/ 260193 w 600075"/>
              <a:gd name="connsiteY12" fmla="*/ 23250 h 590550"/>
              <a:gd name="connsiteX13" fmla="*/ 255430 w 600075"/>
              <a:gd name="connsiteY13" fmla="*/ 3248 h 590550"/>
              <a:gd name="connsiteX14" fmla="*/ 252573 w 600075"/>
              <a:gd name="connsiteY14" fmla="*/ 1343 h 590550"/>
              <a:gd name="connsiteX15" fmla="*/ 234475 w 600075"/>
              <a:gd name="connsiteY15" fmla="*/ 5153 h 590550"/>
              <a:gd name="connsiteX16" fmla="*/ 226855 w 600075"/>
              <a:gd name="connsiteY16" fmla="*/ 80400 h 590550"/>
              <a:gd name="connsiteX17" fmla="*/ 229713 w 600075"/>
              <a:gd name="connsiteY17" fmla="*/ 168983 h 590550"/>
              <a:gd name="connsiteX18" fmla="*/ 139225 w 600075"/>
              <a:gd name="connsiteY18" fmla="*/ 47063 h 590550"/>
              <a:gd name="connsiteX19" fmla="*/ 109698 w 600075"/>
              <a:gd name="connsiteY19" fmla="*/ 76590 h 590550"/>
              <a:gd name="connsiteX20" fmla="*/ 224950 w 600075"/>
              <a:gd name="connsiteY20" fmla="*/ 260423 h 590550"/>
              <a:gd name="connsiteX21" fmla="*/ 216378 w 600075"/>
              <a:gd name="connsiteY21" fmla="*/ 273758 h 590550"/>
              <a:gd name="connsiteX22" fmla="*/ 20163 w 600075"/>
              <a:gd name="connsiteY22" fmla="*/ 255660 h 590550"/>
              <a:gd name="connsiteX23" fmla="*/ 12543 w 600075"/>
              <a:gd name="connsiteY23" fmla="*/ 288045 h 590550"/>
              <a:gd name="connsiteX24" fmla="*/ 192565 w 600075"/>
              <a:gd name="connsiteY24" fmla="*/ 315668 h 590550"/>
              <a:gd name="connsiteX25" fmla="*/ 61120 w 600075"/>
              <a:gd name="connsiteY25" fmla="*/ 552840 h 590550"/>
              <a:gd name="connsiteX26" fmla="*/ 100173 w 600075"/>
              <a:gd name="connsiteY26" fmla="*/ 575700 h 590550"/>
              <a:gd name="connsiteX27" fmla="*/ 230665 w 600075"/>
              <a:gd name="connsiteY27" fmla="*/ 357578 h 590550"/>
              <a:gd name="connsiteX28" fmla="*/ 230665 w 600075"/>
              <a:gd name="connsiteY28" fmla="*/ 549983 h 590550"/>
              <a:gd name="connsiteX29" fmla="*/ 285910 w 600075"/>
              <a:gd name="connsiteY29" fmla="*/ 549983 h 590550"/>
              <a:gd name="connsiteX30" fmla="*/ 287815 w 600075"/>
              <a:gd name="connsiteY30" fmla="*/ 362340 h 590550"/>
              <a:gd name="connsiteX31" fmla="*/ 322105 w 600075"/>
              <a:gd name="connsiteY31" fmla="*/ 418538 h 590550"/>
              <a:gd name="connsiteX32" fmla="*/ 359253 w 600075"/>
              <a:gd name="connsiteY32" fmla="*/ 485213 h 590550"/>
              <a:gd name="connsiteX33" fmla="*/ 373540 w 600075"/>
              <a:gd name="connsiteY33" fmla="*/ 514740 h 590550"/>
              <a:gd name="connsiteX34" fmla="*/ 390685 w 600075"/>
              <a:gd name="connsiteY34" fmla="*/ 550935 h 590550"/>
              <a:gd name="connsiteX35" fmla="*/ 390685 w 600075"/>
              <a:gd name="connsiteY35" fmla="*/ 563318 h 590550"/>
              <a:gd name="connsiteX36" fmla="*/ 392590 w 600075"/>
              <a:gd name="connsiteY36" fmla="*/ 570938 h 590550"/>
              <a:gd name="connsiteX37" fmla="*/ 444978 w 600075"/>
              <a:gd name="connsiteY37" fmla="*/ 577605 h 590550"/>
              <a:gd name="connsiteX38" fmla="*/ 406878 w 600075"/>
              <a:gd name="connsiteY38" fmla="*/ 457590 h 590550"/>
              <a:gd name="connsiteX39" fmla="*/ 329725 w 600075"/>
              <a:gd name="connsiteY39" fmla="*/ 330908 h 590550"/>
              <a:gd name="connsiteX40" fmla="*/ 344965 w 600075"/>
              <a:gd name="connsiteY40" fmla="*/ 332813 h 590550"/>
              <a:gd name="connsiteX41" fmla="*/ 596425 w 600075"/>
              <a:gd name="connsiteY41" fmla="*/ 353768 h 590550"/>
              <a:gd name="connsiteX42" fmla="*/ 558325 w 600075"/>
              <a:gd name="connsiteY42" fmla="*/ 304238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0075" h="590550">
                <a:moveTo>
                  <a:pt x="558325" y="304238"/>
                </a:moveTo>
                <a:cubicBezTo>
                  <a:pt x="518320" y="334718"/>
                  <a:pt x="477363" y="308048"/>
                  <a:pt x="436405" y="295665"/>
                </a:cubicBezTo>
                <a:cubicBezTo>
                  <a:pt x="397353" y="283283"/>
                  <a:pt x="356395" y="279473"/>
                  <a:pt x="315438" y="277568"/>
                </a:cubicBezTo>
                <a:cubicBezTo>
                  <a:pt x="308770" y="277568"/>
                  <a:pt x="302103" y="276615"/>
                  <a:pt x="294483" y="276615"/>
                </a:cubicBezTo>
                <a:cubicBezTo>
                  <a:pt x="292578" y="272805"/>
                  <a:pt x="289720" y="268995"/>
                  <a:pt x="287815" y="266138"/>
                </a:cubicBezTo>
                <a:cubicBezTo>
                  <a:pt x="333535" y="194700"/>
                  <a:pt x="380208" y="123263"/>
                  <a:pt x="428785" y="52778"/>
                </a:cubicBezTo>
                <a:cubicBezTo>
                  <a:pt x="450693" y="20393"/>
                  <a:pt x="398305" y="-10087"/>
                  <a:pt x="376398" y="22298"/>
                </a:cubicBezTo>
                <a:cubicBezTo>
                  <a:pt x="343060" y="73733"/>
                  <a:pt x="309723" y="125168"/>
                  <a:pt x="276385" y="176603"/>
                </a:cubicBezTo>
                <a:cubicBezTo>
                  <a:pt x="275433" y="166125"/>
                  <a:pt x="274480" y="155648"/>
                  <a:pt x="273528" y="145170"/>
                </a:cubicBezTo>
                <a:cubicBezTo>
                  <a:pt x="271623" y="123263"/>
                  <a:pt x="268765" y="101355"/>
                  <a:pt x="266860" y="79448"/>
                </a:cubicBezTo>
                <a:cubicBezTo>
                  <a:pt x="265908" y="71828"/>
                  <a:pt x="258288" y="43253"/>
                  <a:pt x="257335" y="28965"/>
                </a:cubicBezTo>
                <a:cubicBezTo>
                  <a:pt x="258288" y="28013"/>
                  <a:pt x="258288" y="27060"/>
                  <a:pt x="259240" y="26108"/>
                </a:cubicBezTo>
                <a:cubicBezTo>
                  <a:pt x="259240" y="25155"/>
                  <a:pt x="260193" y="24203"/>
                  <a:pt x="260193" y="23250"/>
                </a:cubicBezTo>
                <a:cubicBezTo>
                  <a:pt x="264003" y="15630"/>
                  <a:pt x="262098" y="8010"/>
                  <a:pt x="255430" y="3248"/>
                </a:cubicBezTo>
                <a:cubicBezTo>
                  <a:pt x="254478" y="2295"/>
                  <a:pt x="253525" y="2295"/>
                  <a:pt x="252573" y="1343"/>
                </a:cubicBezTo>
                <a:cubicBezTo>
                  <a:pt x="247810" y="-1515"/>
                  <a:pt x="239238" y="390"/>
                  <a:pt x="234475" y="5153"/>
                </a:cubicBezTo>
                <a:cubicBezTo>
                  <a:pt x="218283" y="23250"/>
                  <a:pt x="225903" y="58493"/>
                  <a:pt x="226855" y="80400"/>
                </a:cubicBezTo>
                <a:cubicBezTo>
                  <a:pt x="227808" y="109928"/>
                  <a:pt x="228760" y="139455"/>
                  <a:pt x="229713" y="168983"/>
                </a:cubicBezTo>
                <a:cubicBezTo>
                  <a:pt x="203043" y="125168"/>
                  <a:pt x="174468" y="82305"/>
                  <a:pt x="139225" y="47063"/>
                </a:cubicBezTo>
                <a:cubicBezTo>
                  <a:pt x="120175" y="28013"/>
                  <a:pt x="91600" y="56588"/>
                  <a:pt x="109698" y="76590"/>
                </a:cubicBezTo>
                <a:cubicBezTo>
                  <a:pt x="158275" y="128978"/>
                  <a:pt x="190660" y="197558"/>
                  <a:pt x="224950" y="260423"/>
                </a:cubicBezTo>
                <a:cubicBezTo>
                  <a:pt x="222093" y="265185"/>
                  <a:pt x="219235" y="268995"/>
                  <a:pt x="216378" y="273758"/>
                </a:cubicBezTo>
                <a:cubicBezTo>
                  <a:pt x="150655" y="270900"/>
                  <a:pt x="85885" y="266138"/>
                  <a:pt x="20163" y="255660"/>
                </a:cubicBezTo>
                <a:cubicBezTo>
                  <a:pt x="160" y="252803"/>
                  <a:pt x="-9365" y="283283"/>
                  <a:pt x="12543" y="288045"/>
                </a:cubicBezTo>
                <a:cubicBezTo>
                  <a:pt x="72550" y="302333"/>
                  <a:pt x="132558" y="309953"/>
                  <a:pt x="192565" y="315668"/>
                </a:cubicBezTo>
                <a:cubicBezTo>
                  <a:pt x="146845" y="393773"/>
                  <a:pt x="103030" y="472830"/>
                  <a:pt x="61120" y="552840"/>
                </a:cubicBezTo>
                <a:cubicBezTo>
                  <a:pt x="47785" y="578558"/>
                  <a:pt x="84933" y="600465"/>
                  <a:pt x="100173" y="575700"/>
                </a:cubicBezTo>
                <a:cubicBezTo>
                  <a:pt x="143035" y="502358"/>
                  <a:pt x="186850" y="429015"/>
                  <a:pt x="230665" y="357578"/>
                </a:cubicBezTo>
                <a:cubicBezTo>
                  <a:pt x="228760" y="422348"/>
                  <a:pt x="225903" y="487118"/>
                  <a:pt x="230665" y="549983"/>
                </a:cubicBezTo>
                <a:cubicBezTo>
                  <a:pt x="233523" y="586178"/>
                  <a:pt x="282100" y="585225"/>
                  <a:pt x="285910" y="549983"/>
                </a:cubicBezTo>
                <a:cubicBezTo>
                  <a:pt x="293530" y="489023"/>
                  <a:pt x="291625" y="425205"/>
                  <a:pt x="287815" y="362340"/>
                </a:cubicBezTo>
                <a:cubicBezTo>
                  <a:pt x="299245" y="380438"/>
                  <a:pt x="310675" y="399488"/>
                  <a:pt x="322105" y="418538"/>
                </a:cubicBezTo>
                <a:cubicBezTo>
                  <a:pt x="335440" y="440445"/>
                  <a:pt x="347823" y="462353"/>
                  <a:pt x="359253" y="485213"/>
                </a:cubicBezTo>
                <a:cubicBezTo>
                  <a:pt x="364015" y="494738"/>
                  <a:pt x="368778" y="505215"/>
                  <a:pt x="373540" y="514740"/>
                </a:cubicBezTo>
                <a:cubicBezTo>
                  <a:pt x="374493" y="516645"/>
                  <a:pt x="383065" y="548078"/>
                  <a:pt x="390685" y="550935"/>
                </a:cubicBezTo>
                <a:cubicBezTo>
                  <a:pt x="389733" y="554745"/>
                  <a:pt x="389733" y="558555"/>
                  <a:pt x="390685" y="563318"/>
                </a:cubicBezTo>
                <a:cubicBezTo>
                  <a:pt x="391638" y="566175"/>
                  <a:pt x="391638" y="568080"/>
                  <a:pt x="392590" y="570938"/>
                </a:cubicBezTo>
                <a:cubicBezTo>
                  <a:pt x="399258" y="596655"/>
                  <a:pt x="430690" y="596655"/>
                  <a:pt x="444978" y="577605"/>
                </a:cubicBezTo>
                <a:cubicBezTo>
                  <a:pt x="464980" y="549030"/>
                  <a:pt x="421165" y="483308"/>
                  <a:pt x="406878" y="457590"/>
                </a:cubicBezTo>
                <a:cubicBezTo>
                  <a:pt x="383065" y="413775"/>
                  <a:pt x="356395" y="372818"/>
                  <a:pt x="329725" y="330908"/>
                </a:cubicBezTo>
                <a:cubicBezTo>
                  <a:pt x="334488" y="331860"/>
                  <a:pt x="340203" y="331860"/>
                  <a:pt x="344965" y="332813"/>
                </a:cubicBezTo>
                <a:cubicBezTo>
                  <a:pt x="428785" y="343290"/>
                  <a:pt x="518320" y="414728"/>
                  <a:pt x="596425" y="353768"/>
                </a:cubicBezTo>
                <a:cubicBezTo>
                  <a:pt x="623095" y="331860"/>
                  <a:pt x="585948" y="283283"/>
                  <a:pt x="558325" y="30423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Graphic 23">
            <a:extLst>
              <a:ext uri="{FF2B5EF4-FFF2-40B4-BE49-F238E27FC236}">
                <a16:creationId xmlns:a16="http://schemas.microsoft.com/office/drawing/2014/main" id="{21FB0FE9-6618-432E-9C97-8E7D3F53B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18496" y="584844"/>
            <a:ext cx="600075" cy="590550"/>
          </a:xfrm>
          <a:custGeom>
            <a:avLst/>
            <a:gdLst>
              <a:gd name="connsiteX0" fmla="*/ 558325 w 600075"/>
              <a:gd name="connsiteY0" fmla="*/ 304238 h 590550"/>
              <a:gd name="connsiteX1" fmla="*/ 436405 w 600075"/>
              <a:gd name="connsiteY1" fmla="*/ 295665 h 590550"/>
              <a:gd name="connsiteX2" fmla="*/ 315438 w 600075"/>
              <a:gd name="connsiteY2" fmla="*/ 277568 h 590550"/>
              <a:gd name="connsiteX3" fmla="*/ 294483 w 600075"/>
              <a:gd name="connsiteY3" fmla="*/ 276615 h 590550"/>
              <a:gd name="connsiteX4" fmla="*/ 287815 w 600075"/>
              <a:gd name="connsiteY4" fmla="*/ 266138 h 590550"/>
              <a:gd name="connsiteX5" fmla="*/ 428785 w 600075"/>
              <a:gd name="connsiteY5" fmla="*/ 52778 h 590550"/>
              <a:gd name="connsiteX6" fmla="*/ 376398 w 600075"/>
              <a:gd name="connsiteY6" fmla="*/ 22298 h 590550"/>
              <a:gd name="connsiteX7" fmla="*/ 276385 w 600075"/>
              <a:gd name="connsiteY7" fmla="*/ 176603 h 590550"/>
              <a:gd name="connsiteX8" fmla="*/ 273528 w 600075"/>
              <a:gd name="connsiteY8" fmla="*/ 145170 h 590550"/>
              <a:gd name="connsiteX9" fmla="*/ 266860 w 600075"/>
              <a:gd name="connsiteY9" fmla="*/ 79448 h 590550"/>
              <a:gd name="connsiteX10" fmla="*/ 257335 w 600075"/>
              <a:gd name="connsiteY10" fmla="*/ 28965 h 590550"/>
              <a:gd name="connsiteX11" fmla="*/ 259240 w 600075"/>
              <a:gd name="connsiteY11" fmla="*/ 26108 h 590550"/>
              <a:gd name="connsiteX12" fmla="*/ 260193 w 600075"/>
              <a:gd name="connsiteY12" fmla="*/ 23250 h 590550"/>
              <a:gd name="connsiteX13" fmla="*/ 255430 w 600075"/>
              <a:gd name="connsiteY13" fmla="*/ 3248 h 590550"/>
              <a:gd name="connsiteX14" fmla="*/ 252573 w 600075"/>
              <a:gd name="connsiteY14" fmla="*/ 1343 h 590550"/>
              <a:gd name="connsiteX15" fmla="*/ 234475 w 600075"/>
              <a:gd name="connsiteY15" fmla="*/ 5153 h 590550"/>
              <a:gd name="connsiteX16" fmla="*/ 226855 w 600075"/>
              <a:gd name="connsiteY16" fmla="*/ 80400 h 590550"/>
              <a:gd name="connsiteX17" fmla="*/ 229713 w 600075"/>
              <a:gd name="connsiteY17" fmla="*/ 168983 h 590550"/>
              <a:gd name="connsiteX18" fmla="*/ 139225 w 600075"/>
              <a:gd name="connsiteY18" fmla="*/ 47063 h 590550"/>
              <a:gd name="connsiteX19" fmla="*/ 109698 w 600075"/>
              <a:gd name="connsiteY19" fmla="*/ 76590 h 590550"/>
              <a:gd name="connsiteX20" fmla="*/ 224950 w 600075"/>
              <a:gd name="connsiteY20" fmla="*/ 260423 h 590550"/>
              <a:gd name="connsiteX21" fmla="*/ 216378 w 600075"/>
              <a:gd name="connsiteY21" fmla="*/ 273758 h 590550"/>
              <a:gd name="connsiteX22" fmla="*/ 20163 w 600075"/>
              <a:gd name="connsiteY22" fmla="*/ 255660 h 590550"/>
              <a:gd name="connsiteX23" fmla="*/ 12543 w 600075"/>
              <a:gd name="connsiteY23" fmla="*/ 288045 h 590550"/>
              <a:gd name="connsiteX24" fmla="*/ 192565 w 600075"/>
              <a:gd name="connsiteY24" fmla="*/ 315668 h 590550"/>
              <a:gd name="connsiteX25" fmla="*/ 61120 w 600075"/>
              <a:gd name="connsiteY25" fmla="*/ 552840 h 590550"/>
              <a:gd name="connsiteX26" fmla="*/ 100173 w 600075"/>
              <a:gd name="connsiteY26" fmla="*/ 575700 h 590550"/>
              <a:gd name="connsiteX27" fmla="*/ 230665 w 600075"/>
              <a:gd name="connsiteY27" fmla="*/ 357578 h 590550"/>
              <a:gd name="connsiteX28" fmla="*/ 230665 w 600075"/>
              <a:gd name="connsiteY28" fmla="*/ 549983 h 590550"/>
              <a:gd name="connsiteX29" fmla="*/ 285910 w 600075"/>
              <a:gd name="connsiteY29" fmla="*/ 549983 h 590550"/>
              <a:gd name="connsiteX30" fmla="*/ 287815 w 600075"/>
              <a:gd name="connsiteY30" fmla="*/ 362340 h 590550"/>
              <a:gd name="connsiteX31" fmla="*/ 322105 w 600075"/>
              <a:gd name="connsiteY31" fmla="*/ 418538 h 590550"/>
              <a:gd name="connsiteX32" fmla="*/ 359253 w 600075"/>
              <a:gd name="connsiteY32" fmla="*/ 485213 h 590550"/>
              <a:gd name="connsiteX33" fmla="*/ 373540 w 600075"/>
              <a:gd name="connsiteY33" fmla="*/ 514740 h 590550"/>
              <a:gd name="connsiteX34" fmla="*/ 390685 w 600075"/>
              <a:gd name="connsiteY34" fmla="*/ 550935 h 590550"/>
              <a:gd name="connsiteX35" fmla="*/ 390685 w 600075"/>
              <a:gd name="connsiteY35" fmla="*/ 563318 h 590550"/>
              <a:gd name="connsiteX36" fmla="*/ 392590 w 600075"/>
              <a:gd name="connsiteY36" fmla="*/ 570938 h 590550"/>
              <a:gd name="connsiteX37" fmla="*/ 444978 w 600075"/>
              <a:gd name="connsiteY37" fmla="*/ 577605 h 590550"/>
              <a:gd name="connsiteX38" fmla="*/ 406878 w 600075"/>
              <a:gd name="connsiteY38" fmla="*/ 457590 h 590550"/>
              <a:gd name="connsiteX39" fmla="*/ 329725 w 600075"/>
              <a:gd name="connsiteY39" fmla="*/ 330908 h 590550"/>
              <a:gd name="connsiteX40" fmla="*/ 344965 w 600075"/>
              <a:gd name="connsiteY40" fmla="*/ 332813 h 590550"/>
              <a:gd name="connsiteX41" fmla="*/ 596425 w 600075"/>
              <a:gd name="connsiteY41" fmla="*/ 353768 h 590550"/>
              <a:gd name="connsiteX42" fmla="*/ 558325 w 600075"/>
              <a:gd name="connsiteY42" fmla="*/ 304238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0075" h="590550">
                <a:moveTo>
                  <a:pt x="558325" y="304238"/>
                </a:moveTo>
                <a:cubicBezTo>
                  <a:pt x="518320" y="334718"/>
                  <a:pt x="477363" y="308048"/>
                  <a:pt x="436405" y="295665"/>
                </a:cubicBezTo>
                <a:cubicBezTo>
                  <a:pt x="397353" y="283283"/>
                  <a:pt x="356395" y="279473"/>
                  <a:pt x="315438" y="277568"/>
                </a:cubicBezTo>
                <a:cubicBezTo>
                  <a:pt x="308770" y="277568"/>
                  <a:pt x="302103" y="276615"/>
                  <a:pt x="294483" y="276615"/>
                </a:cubicBezTo>
                <a:cubicBezTo>
                  <a:pt x="292578" y="272805"/>
                  <a:pt x="289720" y="268995"/>
                  <a:pt x="287815" y="266138"/>
                </a:cubicBezTo>
                <a:cubicBezTo>
                  <a:pt x="333535" y="194700"/>
                  <a:pt x="380208" y="123263"/>
                  <a:pt x="428785" y="52778"/>
                </a:cubicBezTo>
                <a:cubicBezTo>
                  <a:pt x="450693" y="20393"/>
                  <a:pt x="398305" y="-10087"/>
                  <a:pt x="376398" y="22298"/>
                </a:cubicBezTo>
                <a:cubicBezTo>
                  <a:pt x="343060" y="73733"/>
                  <a:pt x="309723" y="125168"/>
                  <a:pt x="276385" y="176603"/>
                </a:cubicBezTo>
                <a:cubicBezTo>
                  <a:pt x="275433" y="166125"/>
                  <a:pt x="274480" y="155648"/>
                  <a:pt x="273528" y="145170"/>
                </a:cubicBezTo>
                <a:cubicBezTo>
                  <a:pt x="271623" y="123263"/>
                  <a:pt x="268765" y="101355"/>
                  <a:pt x="266860" y="79448"/>
                </a:cubicBezTo>
                <a:cubicBezTo>
                  <a:pt x="265908" y="71828"/>
                  <a:pt x="258288" y="43253"/>
                  <a:pt x="257335" y="28965"/>
                </a:cubicBezTo>
                <a:cubicBezTo>
                  <a:pt x="258288" y="28013"/>
                  <a:pt x="258288" y="27060"/>
                  <a:pt x="259240" y="26108"/>
                </a:cubicBezTo>
                <a:cubicBezTo>
                  <a:pt x="259240" y="25155"/>
                  <a:pt x="260193" y="24203"/>
                  <a:pt x="260193" y="23250"/>
                </a:cubicBezTo>
                <a:cubicBezTo>
                  <a:pt x="264003" y="15630"/>
                  <a:pt x="262098" y="8010"/>
                  <a:pt x="255430" y="3248"/>
                </a:cubicBezTo>
                <a:cubicBezTo>
                  <a:pt x="254478" y="2295"/>
                  <a:pt x="253525" y="2295"/>
                  <a:pt x="252573" y="1343"/>
                </a:cubicBezTo>
                <a:cubicBezTo>
                  <a:pt x="247810" y="-1515"/>
                  <a:pt x="239238" y="390"/>
                  <a:pt x="234475" y="5153"/>
                </a:cubicBezTo>
                <a:cubicBezTo>
                  <a:pt x="218283" y="23250"/>
                  <a:pt x="225903" y="58493"/>
                  <a:pt x="226855" y="80400"/>
                </a:cubicBezTo>
                <a:cubicBezTo>
                  <a:pt x="227808" y="109928"/>
                  <a:pt x="228760" y="139455"/>
                  <a:pt x="229713" y="168983"/>
                </a:cubicBezTo>
                <a:cubicBezTo>
                  <a:pt x="203043" y="125168"/>
                  <a:pt x="174468" y="82305"/>
                  <a:pt x="139225" y="47063"/>
                </a:cubicBezTo>
                <a:cubicBezTo>
                  <a:pt x="120175" y="28013"/>
                  <a:pt x="91600" y="56588"/>
                  <a:pt x="109698" y="76590"/>
                </a:cubicBezTo>
                <a:cubicBezTo>
                  <a:pt x="158275" y="128978"/>
                  <a:pt x="190660" y="197558"/>
                  <a:pt x="224950" y="260423"/>
                </a:cubicBezTo>
                <a:cubicBezTo>
                  <a:pt x="222093" y="265185"/>
                  <a:pt x="219235" y="268995"/>
                  <a:pt x="216378" y="273758"/>
                </a:cubicBezTo>
                <a:cubicBezTo>
                  <a:pt x="150655" y="270900"/>
                  <a:pt x="85885" y="266138"/>
                  <a:pt x="20163" y="255660"/>
                </a:cubicBezTo>
                <a:cubicBezTo>
                  <a:pt x="160" y="252803"/>
                  <a:pt x="-9365" y="283283"/>
                  <a:pt x="12543" y="288045"/>
                </a:cubicBezTo>
                <a:cubicBezTo>
                  <a:pt x="72550" y="302333"/>
                  <a:pt x="132558" y="309953"/>
                  <a:pt x="192565" y="315668"/>
                </a:cubicBezTo>
                <a:cubicBezTo>
                  <a:pt x="146845" y="393773"/>
                  <a:pt x="103030" y="472830"/>
                  <a:pt x="61120" y="552840"/>
                </a:cubicBezTo>
                <a:cubicBezTo>
                  <a:pt x="47785" y="578558"/>
                  <a:pt x="84933" y="600465"/>
                  <a:pt x="100173" y="575700"/>
                </a:cubicBezTo>
                <a:cubicBezTo>
                  <a:pt x="143035" y="502358"/>
                  <a:pt x="186850" y="429015"/>
                  <a:pt x="230665" y="357578"/>
                </a:cubicBezTo>
                <a:cubicBezTo>
                  <a:pt x="228760" y="422348"/>
                  <a:pt x="225903" y="487118"/>
                  <a:pt x="230665" y="549983"/>
                </a:cubicBezTo>
                <a:cubicBezTo>
                  <a:pt x="233523" y="586178"/>
                  <a:pt x="282100" y="585225"/>
                  <a:pt x="285910" y="549983"/>
                </a:cubicBezTo>
                <a:cubicBezTo>
                  <a:pt x="293530" y="489023"/>
                  <a:pt x="291625" y="425205"/>
                  <a:pt x="287815" y="362340"/>
                </a:cubicBezTo>
                <a:cubicBezTo>
                  <a:pt x="299245" y="380438"/>
                  <a:pt x="310675" y="399488"/>
                  <a:pt x="322105" y="418538"/>
                </a:cubicBezTo>
                <a:cubicBezTo>
                  <a:pt x="335440" y="440445"/>
                  <a:pt x="347823" y="462353"/>
                  <a:pt x="359253" y="485213"/>
                </a:cubicBezTo>
                <a:cubicBezTo>
                  <a:pt x="364015" y="494738"/>
                  <a:pt x="368778" y="505215"/>
                  <a:pt x="373540" y="514740"/>
                </a:cubicBezTo>
                <a:cubicBezTo>
                  <a:pt x="374493" y="516645"/>
                  <a:pt x="383065" y="548078"/>
                  <a:pt x="390685" y="550935"/>
                </a:cubicBezTo>
                <a:cubicBezTo>
                  <a:pt x="389733" y="554745"/>
                  <a:pt x="389733" y="558555"/>
                  <a:pt x="390685" y="563318"/>
                </a:cubicBezTo>
                <a:cubicBezTo>
                  <a:pt x="391638" y="566175"/>
                  <a:pt x="391638" y="568080"/>
                  <a:pt x="392590" y="570938"/>
                </a:cubicBezTo>
                <a:cubicBezTo>
                  <a:pt x="399258" y="596655"/>
                  <a:pt x="430690" y="596655"/>
                  <a:pt x="444978" y="577605"/>
                </a:cubicBezTo>
                <a:cubicBezTo>
                  <a:pt x="464980" y="549030"/>
                  <a:pt x="421165" y="483308"/>
                  <a:pt x="406878" y="457590"/>
                </a:cubicBezTo>
                <a:cubicBezTo>
                  <a:pt x="383065" y="413775"/>
                  <a:pt x="356395" y="372818"/>
                  <a:pt x="329725" y="330908"/>
                </a:cubicBezTo>
                <a:cubicBezTo>
                  <a:pt x="334488" y="331860"/>
                  <a:pt x="340203" y="331860"/>
                  <a:pt x="344965" y="332813"/>
                </a:cubicBezTo>
                <a:cubicBezTo>
                  <a:pt x="428785" y="343290"/>
                  <a:pt x="518320" y="414728"/>
                  <a:pt x="596425" y="353768"/>
                </a:cubicBezTo>
                <a:cubicBezTo>
                  <a:pt x="623095" y="331860"/>
                  <a:pt x="585948" y="283283"/>
                  <a:pt x="558325" y="30423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998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34D29-968B-4FBD-9026-F643BEA3D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20" y="141552"/>
            <a:ext cx="5850297" cy="1325563"/>
          </a:xfrm>
        </p:spPr>
        <p:txBody>
          <a:bodyPr>
            <a:normAutofit/>
          </a:bodyPr>
          <a:lstStyle/>
          <a:p>
            <a:r>
              <a:rPr lang="en-US" sz="3600" dirty="0"/>
              <a:t>What each Classification does…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C428-CBF8-40AA-B65D-229F0E1D9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4667"/>
            <a:ext cx="6434667" cy="5361781"/>
          </a:xfrm>
        </p:spPr>
        <p:txBody>
          <a:bodyPr anchor="t">
            <a:normAutofit/>
          </a:bodyPr>
          <a:lstStyle/>
          <a:p>
            <a:r>
              <a:rPr lang="en-US" sz="2000" dirty="0"/>
              <a:t>DPS – Detentions Processing Supervisor</a:t>
            </a:r>
          </a:p>
          <a:p>
            <a:pPr lvl="1"/>
            <a:r>
              <a:rPr lang="en-US" sz="2000" dirty="0"/>
              <a:t>Supervisor for DPT’s, DIA’s, Stock Clerks</a:t>
            </a:r>
          </a:p>
          <a:p>
            <a:pPr lvl="1"/>
            <a:endParaRPr lang="en-US" sz="2000" dirty="0"/>
          </a:p>
          <a:p>
            <a:r>
              <a:rPr lang="en-US" sz="2000" dirty="0"/>
              <a:t>DPT – Detentions Processing Technician</a:t>
            </a:r>
          </a:p>
          <a:p>
            <a:pPr lvl="1"/>
            <a:r>
              <a:rPr lang="en-US" sz="2000" dirty="0"/>
              <a:t>Process incoming arrests, court paperwork, releases</a:t>
            </a:r>
          </a:p>
          <a:p>
            <a:pPr lvl="1"/>
            <a:r>
              <a:rPr lang="en-US" sz="2000" dirty="0"/>
              <a:t>Can be assigned to work at 6 to 8 different spots (Facility/Shift)</a:t>
            </a:r>
          </a:p>
          <a:p>
            <a:pPr lvl="1"/>
            <a:endParaRPr lang="en-US" sz="2000" dirty="0"/>
          </a:p>
          <a:p>
            <a:r>
              <a:rPr lang="en-US" sz="2000" dirty="0"/>
              <a:t>DIA – Detentions Information Assistant</a:t>
            </a:r>
          </a:p>
          <a:p>
            <a:pPr lvl="1"/>
            <a:r>
              <a:rPr lang="en-US" sz="2000" dirty="0"/>
              <a:t>Public inquiries , process visitors/bonds/cashier drawer</a:t>
            </a:r>
          </a:p>
          <a:p>
            <a:pPr lvl="1"/>
            <a:endParaRPr lang="en-US" sz="2000" dirty="0"/>
          </a:p>
          <a:p>
            <a:r>
              <a:rPr lang="en-US" sz="2000" dirty="0"/>
              <a:t>SC – Stock Clerk</a:t>
            </a:r>
          </a:p>
          <a:p>
            <a:pPr lvl="1"/>
            <a:r>
              <a:rPr lang="en-US" sz="2000" dirty="0"/>
              <a:t>Process incoming/outgoing property</a:t>
            </a:r>
          </a:p>
          <a:p>
            <a:pPr lvl="1"/>
            <a:endParaRPr lang="en-US" sz="1100" dirty="0"/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people holding hands&#10;&#10;Description automatically generated with low confidence">
            <a:extLst>
              <a:ext uri="{FF2B5EF4-FFF2-40B4-BE49-F238E27FC236}">
                <a16:creationId xmlns:a16="http://schemas.microsoft.com/office/drawing/2014/main" id="{27656B56-7AD8-4AD6-BBC0-DD099BB18A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9" r="12476" b="2"/>
          <a:stretch/>
        </p:blipFill>
        <p:spPr>
          <a:xfrm>
            <a:off x="6167846" y="10"/>
            <a:ext cx="602415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9890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 hidden="1">
            <a:extLst>
              <a:ext uri="{FF2B5EF4-FFF2-40B4-BE49-F238E27FC236}">
                <a16:creationId xmlns:a16="http://schemas.microsoft.com/office/drawing/2014/main" id="{3BBEA8E6-65FB-4BE9-BA5A-B4685D776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7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B2BD34-D698-4B75-A7AE-40B088AB8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84198" y="1015755"/>
            <a:ext cx="2200295" cy="3033632"/>
            <a:chOff x="-184198" y="1015755"/>
            <a:chExt cx="2200295" cy="3033632"/>
          </a:xfrm>
        </p:grpSpPr>
        <p:sp>
          <p:nvSpPr>
            <p:cNvPr id="9" name="Freeform: Shape 8" descr="Photo Frame">
              <a:extLst>
                <a:ext uri="{FF2B5EF4-FFF2-40B4-BE49-F238E27FC236}">
                  <a16:creationId xmlns:a16="http://schemas.microsoft.com/office/drawing/2014/main" id="{1EABDB18-0A07-4DA9-9A7E-BBCEA7478E52}"/>
                </a:ext>
              </a:extLst>
            </p:cNvPr>
            <p:cNvSpPr/>
            <p:nvPr userDrawn="1"/>
          </p:nvSpPr>
          <p:spPr>
            <a:xfrm rot="780000">
              <a:off x="-166197" y="1015755"/>
              <a:ext cx="2182294" cy="2843478"/>
            </a:xfrm>
            <a:custGeom>
              <a:avLst/>
              <a:gdLst>
                <a:gd name="connsiteX0" fmla="*/ 9908 w 2182294"/>
                <a:gd name="connsiteY0" fmla="*/ 0 h 2843478"/>
                <a:gd name="connsiteX1" fmla="*/ 2172386 w 2182294"/>
                <a:gd name="connsiteY1" fmla="*/ 0 h 2843478"/>
                <a:gd name="connsiteX2" fmla="*/ 2182294 w 2182294"/>
                <a:gd name="connsiteY2" fmla="*/ 9908 h 2843478"/>
                <a:gd name="connsiteX3" fmla="*/ 2182294 w 2182294"/>
                <a:gd name="connsiteY3" fmla="*/ 2833570 h 2843478"/>
                <a:gd name="connsiteX4" fmla="*/ 2172386 w 2182294"/>
                <a:gd name="connsiteY4" fmla="*/ 2843478 h 2843478"/>
                <a:gd name="connsiteX5" fmla="*/ 470101 w 2182294"/>
                <a:gd name="connsiteY5" fmla="*/ 2843478 h 2843478"/>
                <a:gd name="connsiteX6" fmla="*/ 0 w 2182294"/>
                <a:gd name="connsiteY6" fmla="*/ 807246 h 2843478"/>
                <a:gd name="connsiteX7" fmla="*/ 0 w 2182294"/>
                <a:gd name="connsiteY7" fmla="*/ 9908 h 2843478"/>
                <a:gd name="connsiteX8" fmla="*/ 9908 w 2182294"/>
                <a:gd name="connsiteY8" fmla="*/ 0 h 284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2294" h="2843478">
                  <a:moveTo>
                    <a:pt x="9908" y="0"/>
                  </a:moveTo>
                  <a:lnTo>
                    <a:pt x="2172386" y="0"/>
                  </a:lnTo>
                  <a:cubicBezTo>
                    <a:pt x="2177858" y="0"/>
                    <a:pt x="2182294" y="4436"/>
                    <a:pt x="2182294" y="9908"/>
                  </a:cubicBezTo>
                  <a:lnTo>
                    <a:pt x="2182294" y="2833570"/>
                  </a:lnTo>
                  <a:cubicBezTo>
                    <a:pt x="2182294" y="2839042"/>
                    <a:pt x="2177858" y="2843478"/>
                    <a:pt x="2172386" y="2843478"/>
                  </a:cubicBezTo>
                  <a:lnTo>
                    <a:pt x="470101" y="2843478"/>
                  </a:lnTo>
                  <a:lnTo>
                    <a:pt x="0" y="807246"/>
                  </a:lnTo>
                  <a:lnTo>
                    <a:pt x="0" y="9908"/>
                  </a:lnTo>
                  <a:cubicBezTo>
                    <a:pt x="0" y="4436"/>
                    <a:pt x="4436" y="0"/>
                    <a:pt x="9908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200" dirty="0"/>
            </a:p>
          </p:txBody>
        </p:sp>
        <p:pic>
          <p:nvPicPr>
            <p:cNvPr id="10" name="Picture 9" descr="Bent Paper Shadow">
              <a:extLst>
                <a:ext uri="{FF2B5EF4-FFF2-40B4-BE49-F238E27FC236}">
                  <a16:creationId xmlns:a16="http://schemas.microsoft.com/office/drawing/2014/main" id="{1CAB0659-9DE7-4D6C-BE91-766C7A10F3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780000">
              <a:off x="-184198" y="3640051"/>
              <a:ext cx="2050700" cy="409336"/>
            </a:xfrm>
            <a:prstGeom prst="rect">
              <a:avLst/>
            </a:prstGeom>
          </p:spPr>
        </p:pic>
      </p:grp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58C8858-CBFB-4E49-9175-D7A60A2C276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4578" r="2457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840E-B723-4713-87DF-4979A1BEB4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21089783">
            <a:off x="110995" y="1654750"/>
            <a:ext cx="1775268" cy="911882"/>
          </a:xfrm>
        </p:spPr>
        <p:txBody>
          <a:bodyPr/>
          <a:lstStyle/>
          <a:p>
            <a:r>
              <a:rPr lang="en-US" dirty="0"/>
              <a:t>Chain of Command</a:t>
            </a: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DEB3EEC4-46D7-4347-B53F-9593D48F08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814484"/>
              </p:ext>
            </p:extLst>
          </p:nvPr>
        </p:nvGraphicFramePr>
        <p:xfrm>
          <a:off x="924950" y="527592"/>
          <a:ext cx="6096000" cy="5187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Graphic 13">
            <a:extLst>
              <a:ext uri="{FF2B5EF4-FFF2-40B4-BE49-F238E27FC236}">
                <a16:creationId xmlns:a16="http://schemas.microsoft.com/office/drawing/2014/main" id="{32C8D579-9C61-4605-8D91-89D8E9980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722420">
            <a:off x="6090474" y="5345658"/>
            <a:ext cx="4152900" cy="1171575"/>
          </a:xfrm>
          <a:custGeom>
            <a:avLst/>
            <a:gdLst>
              <a:gd name="connsiteX0" fmla="*/ 4138498 w 4152900"/>
              <a:gd name="connsiteY0" fmla="*/ 7757 h 1171575"/>
              <a:gd name="connsiteX1" fmla="*/ 4077538 w 4152900"/>
              <a:gd name="connsiteY1" fmla="*/ 8710 h 1171575"/>
              <a:gd name="connsiteX2" fmla="*/ 3956570 w 4152900"/>
              <a:gd name="connsiteY2" fmla="*/ 49667 h 1171575"/>
              <a:gd name="connsiteX3" fmla="*/ 3728923 w 4152900"/>
              <a:gd name="connsiteY3" fmla="*/ 134440 h 1171575"/>
              <a:gd name="connsiteX4" fmla="*/ 3747020 w 4152900"/>
              <a:gd name="connsiteY4" fmla="*/ 178255 h 1171575"/>
              <a:gd name="connsiteX5" fmla="*/ 3927995 w 4152900"/>
              <a:gd name="connsiteY5" fmla="*/ 118247 h 1171575"/>
              <a:gd name="connsiteX6" fmla="*/ 3932757 w 4152900"/>
              <a:gd name="connsiteY6" fmla="*/ 116342 h 1171575"/>
              <a:gd name="connsiteX7" fmla="*/ 1983942 w 4152900"/>
              <a:gd name="connsiteY7" fmla="*/ 1101227 h 1171575"/>
              <a:gd name="connsiteX8" fmla="*/ 1709622 w 4152900"/>
              <a:gd name="connsiteY8" fmla="*/ 1109800 h 1171575"/>
              <a:gd name="connsiteX9" fmla="*/ 1540077 w 4152900"/>
              <a:gd name="connsiteY9" fmla="*/ 1027885 h 1171575"/>
              <a:gd name="connsiteX10" fmla="*/ 1689620 w 4152900"/>
              <a:gd name="connsiteY10" fmla="*/ 989785 h 1171575"/>
              <a:gd name="connsiteX11" fmla="*/ 1961082 w 4152900"/>
              <a:gd name="connsiteY11" fmla="*/ 864055 h 1171575"/>
              <a:gd name="connsiteX12" fmla="*/ 2031567 w 4152900"/>
              <a:gd name="connsiteY12" fmla="*/ 645932 h 1171575"/>
              <a:gd name="connsiteX13" fmla="*/ 1817255 w 4152900"/>
              <a:gd name="connsiteY13" fmla="*/ 572590 h 1171575"/>
              <a:gd name="connsiteX14" fmla="*/ 1570557 w 4152900"/>
              <a:gd name="connsiteY14" fmla="*/ 686890 h 1171575"/>
              <a:gd name="connsiteX15" fmla="*/ 1441970 w 4152900"/>
              <a:gd name="connsiteY15" fmla="*/ 911680 h 1171575"/>
              <a:gd name="connsiteX16" fmla="*/ 1445780 w 4152900"/>
              <a:gd name="connsiteY16" fmla="*/ 980260 h 1171575"/>
              <a:gd name="connsiteX17" fmla="*/ 1098117 w 4152900"/>
              <a:gd name="connsiteY17" fmla="*/ 1009787 h 1171575"/>
              <a:gd name="connsiteX18" fmla="*/ 26555 w 4152900"/>
              <a:gd name="connsiteY18" fmla="*/ 721180 h 1171575"/>
              <a:gd name="connsiteX19" fmla="*/ 4647 w 4152900"/>
              <a:gd name="connsiteY19" fmla="*/ 743087 h 1171575"/>
              <a:gd name="connsiteX20" fmla="*/ 1057160 w 4152900"/>
              <a:gd name="connsiteY20" fmla="*/ 1069795 h 1171575"/>
              <a:gd name="connsiteX21" fmla="*/ 1470545 w 4152900"/>
              <a:gd name="connsiteY21" fmla="*/ 1040267 h 1171575"/>
              <a:gd name="connsiteX22" fmla="*/ 1561032 w 4152900"/>
              <a:gd name="connsiteY22" fmla="*/ 1128850 h 1171575"/>
              <a:gd name="connsiteX23" fmla="*/ 1840115 w 4152900"/>
              <a:gd name="connsiteY23" fmla="*/ 1178380 h 1171575"/>
              <a:gd name="connsiteX24" fmla="*/ 2168727 w 4152900"/>
              <a:gd name="connsiteY24" fmla="*/ 1143137 h 1171575"/>
              <a:gd name="connsiteX25" fmla="*/ 2790710 w 4152900"/>
              <a:gd name="connsiteY25" fmla="*/ 945017 h 1171575"/>
              <a:gd name="connsiteX26" fmla="*/ 4074680 w 4152900"/>
              <a:gd name="connsiteY26" fmla="*/ 106817 h 1171575"/>
              <a:gd name="connsiteX27" fmla="*/ 4082300 w 4152900"/>
              <a:gd name="connsiteY27" fmla="*/ 97292 h 1171575"/>
              <a:gd name="connsiteX28" fmla="*/ 4075632 w 4152900"/>
              <a:gd name="connsiteY28" fmla="*/ 136345 h 1171575"/>
              <a:gd name="connsiteX29" fmla="*/ 4056582 w 4152900"/>
              <a:gd name="connsiteY29" fmla="*/ 225880 h 1171575"/>
              <a:gd name="connsiteX30" fmla="*/ 4017530 w 4152900"/>
              <a:gd name="connsiteY30" fmla="*/ 424000 h 1171575"/>
              <a:gd name="connsiteX31" fmla="*/ 4076585 w 4152900"/>
              <a:gd name="connsiteY31" fmla="*/ 440192 h 1171575"/>
              <a:gd name="connsiteX32" fmla="*/ 4126115 w 4152900"/>
              <a:gd name="connsiteY32" fmla="*/ 187780 h 1171575"/>
              <a:gd name="connsiteX33" fmla="*/ 4151832 w 4152900"/>
              <a:gd name="connsiteY33" fmla="*/ 62050 h 1171575"/>
              <a:gd name="connsiteX34" fmla="*/ 4138498 w 4152900"/>
              <a:gd name="connsiteY34" fmla="*/ 7757 h 1171575"/>
              <a:gd name="connsiteX35" fmla="*/ 1507692 w 4152900"/>
              <a:gd name="connsiteY35" fmla="*/ 942160 h 1171575"/>
              <a:gd name="connsiteX36" fmla="*/ 1639138 w 4152900"/>
              <a:gd name="connsiteY36" fmla="*/ 721180 h 1171575"/>
              <a:gd name="connsiteX37" fmla="*/ 1869642 w 4152900"/>
              <a:gd name="connsiteY37" fmla="*/ 640217 h 1171575"/>
              <a:gd name="connsiteX38" fmla="*/ 1974417 w 4152900"/>
              <a:gd name="connsiteY38" fmla="*/ 696415 h 1171575"/>
              <a:gd name="connsiteX39" fmla="*/ 1906790 w 4152900"/>
              <a:gd name="connsiteY39" fmla="*/ 818335 h 1171575"/>
              <a:gd name="connsiteX40" fmla="*/ 1656282 w 4152900"/>
              <a:gd name="connsiteY40" fmla="*/ 930730 h 1171575"/>
              <a:gd name="connsiteX41" fmla="*/ 1510550 w 4152900"/>
              <a:gd name="connsiteY41" fmla="*/ 967877 h 1171575"/>
              <a:gd name="connsiteX42" fmla="*/ 1507692 w 4152900"/>
              <a:gd name="connsiteY42" fmla="*/ 942160 h 1171575"/>
              <a:gd name="connsiteX43" fmla="*/ 4086110 w 4152900"/>
              <a:gd name="connsiteY43" fmla="*/ 82052 h 1171575"/>
              <a:gd name="connsiteX44" fmla="*/ 4081348 w 4152900"/>
              <a:gd name="connsiteY44" fmla="*/ 64907 h 1171575"/>
              <a:gd name="connsiteX45" fmla="*/ 4109923 w 4152900"/>
              <a:gd name="connsiteY45" fmla="*/ 60145 h 1171575"/>
              <a:gd name="connsiteX46" fmla="*/ 4086110 w 4152900"/>
              <a:gd name="connsiteY46" fmla="*/ 82052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152900" h="1171575">
                <a:moveTo>
                  <a:pt x="4138498" y="7757"/>
                </a:moveTo>
                <a:cubicBezTo>
                  <a:pt x="4119448" y="-6530"/>
                  <a:pt x="4097540" y="2042"/>
                  <a:pt x="4077538" y="8710"/>
                </a:cubicBezTo>
                <a:cubicBezTo>
                  <a:pt x="4036580" y="21092"/>
                  <a:pt x="3996575" y="35380"/>
                  <a:pt x="3956570" y="49667"/>
                </a:cubicBezTo>
                <a:cubicBezTo>
                  <a:pt x="3880370" y="76337"/>
                  <a:pt x="3801313" y="99197"/>
                  <a:pt x="3728923" y="134440"/>
                </a:cubicBezTo>
                <a:cubicBezTo>
                  <a:pt x="3704157" y="146822"/>
                  <a:pt x="3721303" y="184922"/>
                  <a:pt x="3747020" y="178255"/>
                </a:cubicBezTo>
                <a:cubicBezTo>
                  <a:pt x="3807980" y="163015"/>
                  <a:pt x="3867988" y="138250"/>
                  <a:pt x="3927995" y="118247"/>
                </a:cubicBezTo>
                <a:cubicBezTo>
                  <a:pt x="3929900" y="117295"/>
                  <a:pt x="3930853" y="117295"/>
                  <a:pt x="3932757" y="116342"/>
                </a:cubicBezTo>
                <a:cubicBezTo>
                  <a:pt x="3347923" y="558302"/>
                  <a:pt x="2734513" y="1019312"/>
                  <a:pt x="1983942" y="1101227"/>
                </a:cubicBezTo>
                <a:cubicBezTo>
                  <a:pt x="1894407" y="1110752"/>
                  <a:pt x="1800110" y="1120277"/>
                  <a:pt x="1709622" y="1109800"/>
                </a:cubicBezTo>
                <a:cubicBezTo>
                  <a:pt x="1648663" y="1102180"/>
                  <a:pt x="1580082" y="1076462"/>
                  <a:pt x="1540077" y="1027885"/>
                </a:cubicBezTo>
                <a:cubicBezTo>
                  <a:pt x="1590560" y="1017407"/>
                  <a:pt x="1640090" y="1005025"/>
                  <a:pt x="1689620" y="989785"/>
                </a:cubicBezTo>
                <a:cubicBezTo>
                  <a:pt x="1782013" y="960257"/>
                  <a:pt x="1883930" y="924062"/>
                  <a:pt x="1961082" y="864055"/>
                </a:cubicBezTo>
                <a:cubicBezTo>
                  <a:pt x="2024900" y="814525"/>
                  <a:pt x="2072525" y="725942"/>
                  <a:pt x="2031567" y="645932"/>
                </a:cubicBezTo>
                <a:cubicBezTo>
                  <a:pt x="1991563" y="567827"/>
                  <a:pt x="1894407" y="562112"/>
                  <a:pt x="1817255" y="572590"/>
                </a:cubicBezTo>
                <a:cubicBezTo>
                  <a:pt x="1725815" y="584972"/>
                  <a:pt x="1640090" y="625930"/>
                  <a:pt x="1570557" y="686890"/>
                </a:cubicBezTo>
                <a:cubicBezTo>
                  <a:pt x="1505788" y="744040"/>
                  <a:pt x="1451495" y="824050"/>
                  <a:pt x="1441970" y="911680"/>
                </a:cubicBezTo>
                <a:cubicBezTo>
                  <a:pt x="1439113" y="935492"/>
                  <a:pt x="1441017" y="958352"/>
                  <a:pt x="1445780" y="980260"/>
                </a:cubicBezTo>
                <a:cubicBezTo>
                  <a:pt x="1331480" y="999310"/>
                  <a:pt x="1214322" y="1007882"/>
                  <a:pt x="1098117" y="1009787"/>
                </a:cubicBezTo>
                <a:cubicBezTo>
                  <a:pt x="729500" y="1017407"/>
                  <a:pt x="312305" y="981212"/>
                  <a:pt x="26555" y="721180"/>
                </a:cubicBezTo>
                <a:cubicBezTo>
                  <a:pt x="12267" y="706892"/>
                  <a:pt x="-9640" y="728800"/>
                  <a:pt x="4647" y="743087"/>
                </a:cubicBezTo>
                <a:cubicBezTo>
                  <a:pt x="278967" y="1019312"/>
                  <a:pt x="685685" y="1069795"/>
                  <a:pt x="1057160" y="1069795"/>
                </a:cubicBezTo>
                <a:cubicBezTo>
                  <a:pt x="1195272" y="1069795"/>
                  <a:pt x="1334338" y="1063127"/>
                  <a:pt x="1470545" y="1040267"/>
                </a:cubicBezTo>
                <a:cubicBezTo>
                  <a:pt x="1491500" y="1076462"/>
                  <a:pt x="1522932" y="1106942"/>
                  <a:pt x="1561032" y="1128850"/>
                </a:cubicBezTo>
                <a:cubicBezTo>
                  <a:pt x="1644852" y="1178380"/>
                  <a:pt x="1745817" y="1181237"/>
                  <a:pt x="1840115" y="1178380"/>
                </a:cubicBezTo>
                <a:cubicBezTo>
                  <a:pt x="1950605" y="1175522"/>
                  <a:pt x="2060142" y="1163140"/>
                  <a:pt x="2168727" y="1143137"/>
                </a:cubicBezTo>
                <a:cubicBezTo>
                  <a:pt x="2383993" y="1104085"/>
                  <a:pt x="2591638" y="1033600"/>
                  <a:pt x="2790710" y="945017"/>
                </a:cubicBezTo>
                <a:cubicBezTo>
                  <a:pt x="3258388" y="735467"/>
                  <a:pt x="3674630" y="423047"/>
                  <a:pt x="4074680" y="106817"/>
                </a:cubicBezTo>
                <a:cubicBezTo>
                  <a:pt x="4078490" y="103960"/>
                  <a:pt x="4080395" y="101102"/>
                  <a:pt x="4082300" y="97292"/>
                </a:cubicBezTo>
                <a:cubicBezTo>
                  <a:pt x="4079442" y="111580"/>
                  <a:pt x="4078490" y="126820"/>
                  <a:pt x="4075632" y="136345"/>
                </a:cubicBezTo>
                <a:cubicBezTo>
                  <a:pt x="4068965" y="165872"/>
                  <a:pt x="4063250" y="196352"/>
                  <a:pt x="4056582" y="225880"/>
                </a:cubicBezTo>
                <a:cubicBezTo>
                  <a:pt x="4043248" y="291602"/>
                  <a:pt x="4029913" y="358277"/>
                  <a:pt x="4017530" y="424000"/>
                </a:cubicBezTo>
                <a:cubicBezTo>
                  <a:pt x="4009910" y="462100"/>
                  <a:pt x="4068965" y="479245"/>
                  <a:pt x="4076585" y="440192"/>
                </a:cubicBezTo>
                <a:cubicBezTo>
                  <a:pt x="4092778" y="355420"/>
                  <a:pt x="4108970" y="271600"/>
                  <a:pt x="4126115" y="187780"/>
                </a:cubicBezTo>
                <a:cubicBezTo>
                  <a:pt x="4134688" y="145870"/>
                  <a:pt x="4146117" y="103960"/>
                  <a:pt x="4151832" y="62050"/>
                </a:cubicBezTo>
                <a:cubicBezTo>
                  <a:pt x="4156595" y="43000"/>
                  <a:pt x="4156595" y="21092"/>
                  <a:pt x="4138498" y="7757"/>
                </a:cubicBezTo>
                <a:close/>
                <a:moveTo>
                  <a:pt x="1507692" y="942160"/>
                </a:moveTo>
                <a:cubicBezTo>
                  <a:pt x="1504835" y="854530"/>
                  <a:pt x="1572463" y="771662"/>
                  <a:pt x="1639138" y="721180"/>
                </a:cubicBezTo>
                <a:cubicBezTo>
                  <a:pt x="1704860" y="671650"/>
                  <a:pt x="1787727" y="641170"/>
                  <a:pt x="1869642" y="640217"/>
                </a:cubicBezTo>
                <a:cubicBezTo>
                  <a:pt x="1910600" y="640217"/>
                  <a:pt x="1964892" y="647837"/>
                  <a:pt x="1974417" y="696415"/>
                </a:cubicBezTo>
                <a:cubicBezTo>
                  <a:pt x="1984895" y="747850"/>
                  <a:pt x="1945842" y="791665"/>
                  <a:pt x="1906790" y="818335"/>
                </a:cubicBezTo>
                <a:cubicBezTo>
                  <a:pt x="1832495" y="869770"/>
                  <a:pt x="1742007" y="904060"/>
                  <a:pt x="1656282" y="930730"/>
                </a:cubicBezTo>
                <a:cubicBezTo>
                  <a:pt x="1608657" y="945970"/>
                  <a:pt x="1560080" y="958352"/>
                  <a:pt x="1510550" y="967877"/>
                </a:cubicBezTo>
                <a:cubicBezTo>
                  <a:pt x="1508645" y="959305"/>
                  <a:pt x="1507692" y="950732"/>
                  <a:pt x="1507692" y="942160"/>
                </a:cubicBezTo>
                <a:close/>
                <a:moveTo>
                  <a:pt x="4086110" y="82052"/>
                </a:moveTo>
                <a:cubicBezTo>
                  <a:pt x="4086110" y="76337"/>
                  <a:pt x="4084205" y="70622"/>
                  <a:pt x="4081348" y="64907"/>
                </a:cubicBezTo>
                <a:cubicBezTo>
                  <a:pt x="4091825" y="62050"/>
                  <a:pt x="4101350" y="60145"/>
                  <a:pt x="4109923" y="60145"/>
                </a:cubicBezTo>
                <a:cubicBezTo>
                  <a:pt x="4098492" y="59192"/>
                  <a:pt x="4090873" y="68717"/>
                  <a:pt x="4086110" y="8205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486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27F429AB-D632-45F6-8E62-E2EAC8154A2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7993" r="37993"/>
          <a:stretch>
            <a:fillRect/>
          </a:stretch>
        </p:blipFill>
        <p:spPr>
          <a:xfrm>
            <a:off x="8823459" y="0"/>
            <a:ext cx="3368541" cy="6858000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A77AEE8-F297-45FC-A34F-B4F39F9CFE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701366">
            <a:off x="5258353" y="680860"/>
            <a:ext cx="3758323" cy="2788569"/>
          </a:xfrm>
        </p:spPr>
        <p:txBody>
          <a:bodyPr/>
          <a:lstStyle/>
          <a:p>
            <a:r>
              <a:rPr lang="en-US" sz="3200" dirty="0"/>
              <a:t>Mission Statement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F2ECF55-1ADD-41CE-A07F-1B465126D26C}"/>
              </a:ext>
            </a:extLst>
          </p:cNvPr>
          <p:cNvSpPr txBox="1">
            <a:spLocks/>
          </p:cNvSpPr>
          <p:nvPr/>
        </p:nvSpPr>
        <p:spPr>
          <a:xfrm rot="21333087">
            <a:off x="815952" y="752773"/>
            <a:ext cx="3486376" cy="472482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We provide the highest quality detention processing and customer service to the community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4C661A3F-4E3F-47DA-8357-C2B14CFBBB7F}"/>
              </a:ext>
            </a:extLst>
          </p:cNvPr>
          <p:cNvSpPr txBox="1">
            <a:spLocks/>
          </p:cNvSpPr>
          <p:nvPr/>
        </p:nvSpPr>
        <p:spPr>
          <a:xfrm rot="21041215">
            <a:off x="4782079" y="3509572"/>
            <a:ext cx="3758323" cy="27885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Core Values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293A33-2493-4F90-907D-38B276F5E53B}"/>
              </a:ext>
            </a:extLst>
          </p:cNvPr>
          <p:cNvSpPr txBox="1">
            <a:spLocks/>
          </p:cNvSpPr>
          <p:nvPr/>
        </p:nvSpPr>
        <p:spPr>
          <a:xfrm rot="21333087">
            <a:off x="815952" y="752773"/>
            <a:ext cx="3486376" cy="472482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Honesty, Integrity, Loyalty, Trust, Respect, Fairness Diversity and Compassion</a:t>
            </a:r>
          </a:p>
        </p:txBody>
      </p:sp>
      <p:sp>
        <p:nvSpPr>
          <p:cNvPr id="7" name="Graphic 23">
            <a:extLst>
              <a:ext uri="{FF2B5EF4-FFF2-40B4-BE49-F238E27FC236}">
                <a16:creationId xmlns:a16="http://schemas.microsoft.com/office/drawing/2014/main" id="{C3E3A86E-48BF-426A-9643-23509B984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90215" y="2746356"/>
            <a:ext cx="1247445" cy="1159895"/>
          </a:xfrm>
          <a:custGeom>
            <a:avLst/>
            <a:gdLst>
              <a:gd name="connsiteX0" fmla="*/ 558325 w 600075"/>
              <a:gd name="connsiteY0" fmla="*/ 304238 h 590550"/>
              <a:gd name="connsiteX1" fmla="*/ 436405 w 600075"/>
              <a:gd name="connsiteY1" fmla="*/ 295665 h 590550"/>
              <a:gd name="connsiteX2" fmla="*/ 315438 w 600075"/>
              <a:gd name="connsiteY2" fmla="*/ 277568 h 590550"/>
              <a:gd name="connsiteX3" fmla="*/ 294483 w 600075"/>
              <a:gd name="connsiteY3" fmla="*/ 276615 h 590550"/>
              <a:gd name="connsiteX4" fmla="*/ 287815 w 600075"/>
              <a:gd name="connsiteY4" fmla="*/ 266138 h 590550"/>
              <a:gd name="connsiteX5" fmla="*/ 428785 w 600075"/>
              <a:gd name="connsiteY5" fmla="*/ 52778 h 590550"/>
              <a:gd name="connsiteX6" fmla="*/ 376398 w 600075"/>
              <a:gd name="connsiteY6" fmla="*/ 22298 h 590550"/>
              <a:gd name="connsiteX7" fmla="*/ 276385 w 600075"/>
              <a:gd name="connsiteY7" fmla="*/ 176603 h 590550"/>
              <a:gd name="connsiteX8" fmla="*/ 273528 w 600075"/>
              <a:gd name="connsiteY8" fmla="*/ 145170 h 590550"/>
              <a:gd name="connsiteX9" fmla="*/ 266860 w 600075"/>
              <a:gd name="connsiteY9" fmla="*/ 79448 h 590550"/>
              <a:gd name="connsiteX10" fmla="*/ 257335 w 600075"/>
              <a:gd name="connsiteY10" fmla="*/ 28965 h 590550"/>
              <a:gd name="connsiteX11" fmla="*/ 259240 w 600075"/>
              <a:gd name="connsiteY11" fmla="*/ 26108 h 590550"/>
              <a:gd name="connsiteX12" fmla="*/ 260193 w 600075"/>
              <a:gd name="connsiteY12" fmla="*/ 23250 h 590550"/>
              <a:gd name="connsiteX13" fmla="*/ 255430 w 600075"/>
              <a:gd name="connsiteY13" fmla="*/ 3248 h 590550"/>
              <a:gd name="connsiteX14" fmla="*/ 252573 w 600075"/>
              <a:gd name="connsiteY14" fmla="*/ 1343 h 590550"/>
              <a:gd name="connsiteX15" fmla="*/ 234475 w 600075"/>
              <a:gd name="connsiteY15" fmla="*/ 5153 h 590550"/>
              <a:gd name="connsiteX16" fmla="*/ 226855 w 600075"/>
              <a:gd name="connsiteY16" fmla="*/ 80400 h 590550"/>
              <a:gd name="connsiteX17" fmla="*/ 229713 w 600075"/>
              <a:gd name="connsiteY17" fmla="*/ 168983 h 590550"/>
              <a:gd name="connsiteX18" fmla="*/ 139225 w 600075"/>
              <a:gd name="connsiteY18" fmla="*/ 47063 h 590550"/>
              <a:gd name="connsiteX19" fmla="*/ 109698 w 600075"/>
              <a:gd name="connsiteY19" fmla="*/ 76590 h 590550"/>
              <a:gd name="connsiteX20" fmla="*/ 224950 w 600075"/>
              <a:gd name="connsiteY20" fmla="*/ 260423 h 590550"/>
              <a:gd name="connsiteX21" fmla="*/ 216378 w 600075"/>
              <a:gd name="connsiteY21" fmla="*/ 273758 h 590550"/>
              <a:gd name="connsiteX22" fmla="*/ 20163 w 600075"/>
              <a:gd name="connsiteY22" fmla="*/ 255660 h 590550"/>
              <a:gd name="connsiteX23" fmla="*/ 12543 w 600075"/>
              <a:gd name="connsiteY23" fmla="*/ 288045 h 590550"/>
              <a:gd name="connsiteX24" fmla="*/ 192565 w 600075"/>
              <a:gd name="connsiteY24" fmla="*/ 315668 h 590550"/>
              <a:gd name="connsiteX25" fmla="*/ 61120 w 600075"/>
              <a:gd name="connsiteY25" fmla="*/ 552840 h 590550"/>
              <a:gd name="connsiteX26" fmla="*/ 100173 w 600075"/>
              <a:gd name="connsiteY26" fmla="*/ 575700 h 590550"/>
              <a:gd name="connsiteX27" fmla="*/ 230665 w 600075"/>
              <a:gd name="connsiteY27" fmla="*/ 357578 h 590550"/>
              <a:gd name="connsiteX28" fmla="*/ 230665 w 600075"/>
              <a:gd name="connsiteY28" fmla="*/ 549983 h 590550"/>
              <a:gd name="connsiteX29" fmla="*/ 285910 w 600075"/>
              <a:gd name="connsiteY29" fmla="*/ 549983 h 590550"/>
              <a:gd name="connsiteX30" fmla="*/ 287815 w 600075"/>
              <a:gd name="connsiteY30" fmla="*/ 362340 h 590550"/>
              <a:gd name="connsiteX31" fmla="*/ 322105 w 600075"/>
              <a:gd name="connsiteY31" fmla="*/ 418538 h 590550"/>
              <a:gd name="connsiteX32" fmla="*/ 359253 w 600075"/>
              <a:gd name="connsiteY32" fmla="*/ 485213 h 590550"/>
              <a:gd name="connsiteX33" fmla="*/ 373540 w 600075"/>
              <a:gd name="connsiteY33" fmla="*/ 514740 h 590550"/>
              <a:gd name="connsiteX34" fmla="*/ 390685 w 600075"/>
              <a:gd name="connsiteY34" fmla="*/ 550935 h 590550"/>
              <a:gd name="connsiteX35" fmla="*/ 390685 w 600075"/>
              <a:gd name="connsiteY35" fmla="*/ 563318 h 590550"/>
              <a:gd name="connsiteX36" fmla="*/ 392590 w 600075"/>
              <a:gd name="connsiteY36" fmla="*/ 570938 h 590550"/>
              <a:gd name="connsiteX37" fmla="*/ 444978 w 600075"/>
              <a:gd name="connsiteY37" fmla="*/ 577605 h 590550"/>
              <a:gd name="connsiteX38" fmla="*/ 406878 w 600075"/>
              <a:gd name="connsiteY38" fmla="*/ 457590 h 590550"/>
              <a:gd name="connsiteX39" fmla="*/ 329725 w 600075"/>
              <a:gd name="connsiteY39" fmla="*/ 330908 h 590550"/>
              <a:gd name="connsiteX40" fmla="*/ 344965 w 600075"/>
              <a:gd name="connsiteY40" fmla="*/ 332813 h 590550"/>
              <a:gd name="connsiteX41" fmla="*/ 596425 w 600075"/>
              <a:gd name="connsiteY41" fmla="*/ 353768 h 590550"/>
              <a:gd name="connsiteX42" fmla="*/ 558325 w 600075"/>
              <a:gd name="connsiteY42" fmla="*/ 304238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0075" h="590550">
                <a:moveTo>
                  <a:pt x="558325" y="304238"/>
                </a:moveTo>
                <a:cubicBezTo>
                  <a:pt x="518320" y="334718"/>
                  <a:pt x="477363" y="308048"/>
                  <a:pt x="436405" y="295665"/>
                </a:cubicBezTo>
                <a:cubicBezTo>
                  <a:pt x="397353" y="283283"/>
                  <a:pt x="356395" y="279473"/>
                  <a:pt x="315438" y="277568"/>
                </a:cubicBezTo>
                <a:cubicBezTo>
                  <a:pt x="308770" y="277568"/>
                  <a:pt x="302103" y="276615"/>
                  <a:pt x="294483" y="276615"/>
                </a:cubicBezTo>
                <a:cubicBezTo>
                  <a:pt x="292578" y="272805"/>
                  <a:pt x="289720" y="268995"/>
                  <a:pt x="287815" y="266138"/>
                </a:cubicBezTo>
                <a:cubicBezTo>
                  <a:pt x="333535" y="194700"/>
                  <a:pt x="380208" y="123263"/>
                  <a:pt x="428785" y="52778"/>
                </a:cubicBezTo>
                <a:cubicBezTo>
                  <a:pt x="450693" y="20393"/>
                  <a:pt x="398305" y="-10087"/>
                  <a:pt x="376398" y="22298"/>
                </a:cubicBezTo>
                <a:cubicBezTo>
                  <a:pt x="343060" y="73733"/>
                  <a:pt x="309723" y="125168"/>
                  <a:pt x="276385" y="176603"/>
                </a:cubicBezTo>
                <a:cubicBezTo>
                  <a:pt x="275433" y="166125"/>
                  <a:pt x="274480" y="155648"/>
                  <a:pt x="273528" y="145170"/>
                </a:cubicBezTo>
                <a:cubicBezTo>
                  <a:pt x="271623" y="123263"/>
                  <a:pt x="268765" y="101355"/>
                  <a:pt x="266860" y="79448"/>
                </a:cubicBezTo>
                <a:cubicBezTo>
                  <a:pt x="265908" y="71828"/>
                  <a:pt x="258288" y="43253"/>
                  <a:pt x="257335" y="28965"/>
                </a:cubicBezTo>
                <a:cubicBezTo>
                  <a:pt x="258288" y="28013"/>
                  <a:pt x="258288" y="27060"/>
                  <a:pt x="259240" y="26108"/>
                </a:cubicBezTo>
                <a:cubicBezTo>
                  <a:pt x="259240" y="25155"/>
                  <a:pt x="260193" y="24203"/>
                  <a:pt x="260193" y="23250"/>
                </a:cubicBezTo>
                <a:cubicBezTo>
                  <a:pt x="264003" y="15630"/>
                  <a:pt x="262098" y="8010"/>
                  <a:pt x="255430" y="3248"/>
                </a:cubicBezTo>
                <a:cubicBezTo>
                  <a:pt x="254478" y="2295"/>
                  <a:pt x="253525" y="2295"/>
                  <a:pt x="252573" y="1343"/>
                </a:cubicBezTo>
                <a:cubicBezTo>
                  <a:pt x="247810" y="-1515"/>
                  <a:pt x="239238" y="390"/>
                  <a:pt x="234475" y="5153"/>
                </a:cubicBezTo>
                <a:cubicBezTo>
                  <a:pt x="218283" y="23250"/>
                  <a:pt x="225903" y="58493"/>
                  <a:pt x="226855" y="80400"/>
                </a:cubicBezTo>
                <a:cubicBezTo>
                  <a:pt x="227808" y="109928"/>
                  <a:pt x="228760" y="139455"/>
                  <a:pt x="229713" y="168983"/>
                </a:cubicBezTo>
                <a:cubicBezTo>
                  <a:pt x="203043" y="125168"/>
                  <a:pt x="174468" y="82305"/>
                  <a:pt x="139225" y="47063"/>
                </a:cubicBezTo>
                <a:cubicBezTo>
                  <a:pt x="120175" y="28013"/>
                  <a:pt x="91600" y="56588"/>
                  <a:pt x="109698" y="76590"/>
                </a:cubicBezTo>
                <a:cubicBezTo>
                  <a:pt x="158275" y="128978"/>
                  <a:pt x="190660" y="197558"/>
                  <a:pt x="224950" y="260423"/>
                </a:cubicBezTo>
                <a:cubicBezTo>
                  <a:pt x="222093" y="265185"/>
                  <a:pt x="219235" y="268995"/>
                  <a:pt x="216378" y="273758"/>
                </a:cubicBezTo>
                <a:cubicBezTo>
                  <a:pt x="150655" y="270900"/>
                  <a:pt x="85885" y="266138"/>
                  <a:pt x="20163" y="255660"/>
                </a:cubicBezTo>
                <a:cubicBezTo>
                  <a:pt x="160" y="252803"/>
                  <a:pt x="-9365" y="283283"/>
                  <a:pt x="12543" y="288045"/>
                </a:cubicBezTo>
                <a:cubicBezTo>
                  <a:pt x="72550" y="302333"/>
                  <a:pt x="132558" y="309953"/>
                  <a:pt x="192565" y="315668"/>
                </a:cubicBezTo>
                <a:cubicBezTo>
                  <a:pt x="146845" y="393773"/>
                  <a:pt x="103030" y="472830"/>
                  <a:pt x="61120" y="552840"/>
                </a:cubicBezTo>
                <a:cubicBezTo>
                  <a:pt x="47785" y="578558"/>
                  <a:pt x="84933" y="600465"/>
                  <a:pt x="100173" y="575700"/>
                </a:cubicBezTo>
                <a:cubicBezTo>
                  <a:pt x="143035" y="502358"/>
                  <a:pt x="186850" y="429015"/>
                  <a:pt x="230665" y="357578"/>
                </a:cubicBezTo>
                <a:cubicBezTo>
                  <a:pt x="228760" y="422348"/>
                  <a:pt x="225903" y="487118"/>
                  <a:pt x="230665" y="549983"/>
                </a:cubicBezTo>
                <a:cubicBezTo>
                  <a:pt x="233523" y="586178"/>
                  <a:pt x="282100" y="585225"/>
                  <a:pt x="285910" y="549983"/>
                </a:cubicBezTo>
                <a:cubicBezTo>
                  <a:pt x="293530" y="489023"/>
                  <a:pt x="291625" y="425205"/>
                  <a:pt x="287815" y="362340"/>
                </a:cubicBezTo>
                <a:cubicBezTo>
                  <a:pt x="299245" y="380438"/>
                  <a:pt x="310675" y="399488"/>
                  <a:pt x="322105" y="418538"/>
                </a:cubicBezTo>
                <a:cubicBezTo>
                  <a:pt x="335440" y="440445"/>
                  <a:pt x="347823" y="462353"/>
                  <a:pt x="359253" y="485213"/>
                </a:cubicBezTo>
                <a:cubicBezTo>
                  <a:pt x="364015" y="494738"/>
                  <a:pt x="368778" y="505215"/>
                  <a:pt x="373540" y="514740"/>
                </a:cubicBezTo>
                <a:cubicBezTo>
                  <a:pt x="374493" y="516645"/>
                  <a:pt x="383065" y="548078"/>
                  <a:pt x="390685" y="550935"/>
                </a:cubicBezTo>
                <a:cubicBezTo>
                  <a:pt x="389733" y="554745"/>
                  <a:pt x="389733" y="558555"/>
                  <a:pt x="390685" y="563318"/>
                </a:cubicBezTo>
                <a:cubicBezTo>
                  <a:pt x="391638" y="566175"/>
                  <a:pt x="391638" y="568080"/>
                  <a:pt x="392590" y="570938"/>
                </a:cubicBezTo>
                <a:cubicBezTo>
                  <a:pt x="399258" y="596655"/>
                  <a:pt x="430690" y="596655"/>
                  <a:pt x="444978" y="577605"/>
                </a:cubicBezTo>
                <a:cubicBezTo>
                  <a:pt x="464980" y="549030"/>
                  <a:pt x="421165" y="483308"/>
                  <a:pt x="406878" y="457590"/>
                </a:cubicBezTo>
                <a:cubicBezTo>
                  <a:pt x="383065" y="413775"/>
                  <a:pt x="356395" y="372818"/>
                  <a:pt x="329725" y="330908"/>
                </a:cubicBezTo>
                <a:cubicBezTo>
                  <a:pt x="334488" y="331860"/>
                  <a:pt x="340203" y="331860"/>
                  <a:pt x="344965" y="332813"/>
                </a:cubicBezTo>
                <a:cubicBezTo>
                  <a:pt x="428785" y="343290"/>
                  <a:pt x="518320" y="414728"/>
                  <a:pt x="596425" y="353768"/>
                </a:cubicBezTo>
                <a:cubicBezTo>
                  <a:pt x="623095" y="331860"/>
                  <a:pt x="585948" y="283283"/>
                  <a:pt x="558325" y="30423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9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3" grpId="1" build="p"/>
      <p:bldP spid="19" grpId="0"/>
      <p:bldP spid="19" grpId="1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8E6C8891-FE55-4B3F-91AE-15BBB2A9D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320" y="203024"/>
            <a:ext cx="3141446" cy="7752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solidFill>
                  <a:srgbClr val="000000"/>
                </a:solidFill>
              </a:rPr>
              <a:t>Dress Code</a:t>
            </a:r>
          </a:p>
        </p:txBody>
      </p:sp>
      <p:sp>
        <p:nvSpPr>
          <p:cNvPr id="28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6"/>
                </a:gs>
                <a:gs pos="23000">
                  <a:schemeClr val="accent6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375A4C4E-599C-450E-9E66-66C316DB725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alphaModFix/>
          </a:blip>
          <a:srcRect l="31778" r="10216" b="1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4111B8E-69A4-4A86-9F30-E50D53FA7336}"/>
              </a:ext>
            </a:extLst>
          </p:cNvPr>
          <p:cNvSpPr txBox="1"/>
          <p:nvPr/>
        </p:nvSpPr>
        <p:spPr>
          <a:xfrm>
            <a:off x="6271264" y="978246"/>
            <a:ext cx="571508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Casual slacks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Denim pants (no blue jeans)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Long or short sleeved shirts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Sweaters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Polo shirts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Sweatshirts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Dresses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Blouses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Dress shoes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Athletic shoes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Hiking boots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All clothing must be clean without holes or fraying and not overly distressed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821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70B0B"/>
      </a:accent1>
      <a:accent2>
        <a:srgbClr val="70AD47"/>
      </a:accent2>
      <a:accent3>
        <a:srgbClr val="00B0F0"/>
      </a:accent3>
      <a:accent4>
        <a:srgbClr val="FFC000"/>
      </a:accent4>
      <a:accent5>
        <a:srgbClr val="7030A0"/>
      </a:accent5>
      <a:accent6>
        <a:srgbClr val="FA7100"/>
      </a:accent6>
      <a:hlink>
        <a:srgbClr val="FFC000"/>
      </a:hlink>
      <a:folHlink>
        <a:srgbClr val="FFC000"/>
      </a:folHlink>
    </a:clrScheme>
    <a:fontScheme name="Custom 226">
      <a:majorFont>
        <a:latin typeface="Comic Sans MS"/>
        <a:ea typeface=""/>
        <a:cs typeface=""/>
      </a:majorFont>
      <a:minorFont>
        <a:latin typeface="Brush Script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1292542_Road trip photo album_CLR_v2" id="{D4ABD6F2-7360-4B26-84C0-1E4AF12E97AE}" vid="{C067C9AF-8223-40F4-9238-F2AC1B9EB8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8E4A89D26E4B4CA84F9AEF06FF393F" ma:contentTypeVersion="5" ma:contentTypeDescription="Create a new document." ma:contentTypeScope="" ma:versionID="96e0a2d12ad10300ee45be1172f6487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d85b2059cf1fe55fbdfd536c4cd93b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6ACA376-3C18-4231-A0B3-60116DB8034C}">
  <ds:schemaRefs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A73E37F-CC5B-4A4E-BBAE-47DF0D7073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156605-6BE0-42E1-B093-33CDCE9C13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0</TotalTime>
  <Words>943</Words>
  <Application>Microsoft Office PowerPoint</Application>
  <PresentationFormat>Widescreen</PresentationFormat>
  <Paragraphs>240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Abadi Extra Light</vt:lpstr>
      <vt:lpstr>Aharoni</vt:lpstr>
      <vt:lpstr>Arial</vt:lpstr>
      <vt:lpstr>Britannic Bold</vt:lpstr>
      <vt:lpstr>Brush Script MT</vt:lpstr>
      <vt:lpstr>Calibri</vt:lpstr>
      <vt:lpstr>Comic Sans MS</vt:lpstr>
      <vt:lpstr>Franklin Gothic Book</vt:lpstr>
      <vt:lpstr>Office Theme</vt:lpstr>
      <vt:lpstr>PowerPoint Presentation</vt:lpstr>
      <vt:lpstr>Slide title 6</vt:lpstr>
      <vt:lpstr>New Employee Forms and Access</vt:lpstr>
      <vt:lpstr>Slide Title 1</vt:lpstr>
      <vt:lpstr>Slide Title 1</vt:lpstr>
      <vt:lpstr>What each Classification does…</vt:lpstr>
      <vt:lpstr>Slide title 7</vt:lpstr>
      <vt:lpstr>PowerPoint Presentation</vt:lpstr>
      <vt:lpstr>Dress Code</vt:lpstr>
      <vt:lpstr>Casual Friday/Weekends/C-Shift</vt:lpstr>
      <vt:lpstr>Policy and Procedure 2.20 </vt:lpstr>
      <vt:lpstr>Policy and Procedure M.5 – Taking appropriate action </vt:lpstr>
      <vt:lpstr>Contraband</vt:lpstr>
      <vt:lpstr>Slide title 8</vt:lpstr>
      <vt:lpstr>SAN DIEGO CENTRAL JAIL</vt:lpstr>
      <vt:lpstr>GEORGE BAILEY DETENTION FACILITY</vt:lpstr>
      <vt:lpstr>EAST MESA REENTRY FACILITY</vt:lpstr>
      <vt:lpstr>FACILITY 8</vt:lpstr>
      <vt:lpstr>SOUTH BAY DETENTION FACILITY</vt:lpstr>
      <vt:lpstr>VISTA DETENTION FACILITY</vt:lpstr>
      <vt:lpstr>LAS COLINAS DETENTION &amp; REENTRY FACILITY</vt:lpstr>
      <vt:lpstr>How to Log-in</vt:lpstr>
      <vt:lpstr>PowerPoint Presentation</vt:lpstr>
      <vt:lpstr>Common Pay Codes</vt:lpstr>
      <vt:lpstr>PowerPoint Presentation</vt:lpstr>
      <vt:lpstr>Slide title 5</vt:lpstr>
      <vt:lpstr>(U:) Drive</vt:lpstr>
      <vt:lpstr>Employee Expectations</vt:lpstr>
      <vt:lpstr>Station File and Training File</vt:lpstr>
      <vt:lpstr>Contact Log</vt:lpstr>
      <vt:lpstr>JIMS Capabilities</vt:lpstr>
      <vt:lpstr>Familiarize yourself with many of the terms used within DPD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2020-05-11T23:02:42Z</dcterms:created>
  <dcterms:modified xsi:type="dcterms:W3CDTF">2022-04-18T18:56:03Z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0x010100728E4A89D26E4B4CA84F9AEF06FF393F</vt:lpwstr>
  </property>
  <property fmtid="{D5CDD505-2E9C-101B-9397-08002B2CF9AE}" pid="3" name="Order">
    <vt:lpwstr>100900.000000000</vt:lpwstr>
  </property>
  <property fmtid="{D5CDD505-2E9C-101B-9397-08002B2CF9AE}" pid="4" name="_dlc_DocIdItemGuid">
    <vt:lpwstr>c1d79e7d-2e19-4378-8284-38345a76e46e</vt:lpwstr>
  </property>
</Properties>
</file>