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3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9C8444-52C5-4457-B87F-9E2E10CC43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C401AE8-B2C2-426D-96F8-C52B6703E7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i&amp;rct=j&amp;q=&amp;esrc=s&amp;source=images&amp;cd=&amp;cad=rja&amp;uact=8&amp;ved=0ahUKEwjPo6zR3tzWAhUQ8mMKHZntC_YQjRwIBw&amp;url=https://moviepilot.com/posts/3574776&amp;psig=AOvVaw2YtnZbsd-ttbq8FmPvdk56&amp;ust=1507404751882509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rct=j&amp;q=&amp;esrc=s&amp;source=images&amp;cd=&amp;cad=rja&amp;uact=8&amp;ved=2ahUKEwid9Jnpv5zcAhVQ6Z8KHeWDA-YQjRx6BAgBEAU&amp;url=http://totalwarfare.wikia.com/wiki/File:Break_dancing_stick_man_by_soracortex_(1).gif&amp;psig=AOvVaw2sRUhItv0xvkz-M7NeEYq_&amp;ust=153158577043329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google.com/url?sa=i&amp;rct=j&amp;q=&amp;esrc=s&amp;source=images&amp;cd=&amp;cad=rja&amp;uact=8&amp;ved=2ahUKEwilitSezbrcAhXmiVQKHc55BxsQjRx6BAgBEAU&amp;url=https://knowyourmeme.com/photos/843624-computer-reaction-faces&amp;psig=AOvVaw26hkW4yqFIgstGibrHfkij&amp;ust=153262013448543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Phase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Day 3</a:t>
            </a:r>
          </a:p>
          <a:p>
            <a:endParaRPr lang="en-US" dirty="0"/>
          </a:p>
        </p:txBody>
      </p:sp>
      <p:sp>
        <p:nvSpPr>
          <p:cNvPr id="4" name="AutoShape 2" descr="Image result for bloody halloween images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066800"/>
            <a:ext cx="37147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385" y1="74615" x2="50385" y2="74615"/>
                        <a14:foregroundMark x1="55769" y1="73846" x2="55769" y2="73846"/>
                        <a14:foregroundMark x1="52308" y1="76154" x2="52308" y2="76154"/>
                        <a14:foregroundMark x1="58077" y1="75000" x2="58077" y2="75000"/>
                        <a14:foregroundMark x1="61538" y1="74615" x2="61538" y2="74615"/>
                        <a14:foregroundMark x1="64231" y1="75385" x2="64231" y2="75385"/>
                        <a14:foregroundMark x1="66154" y1="75000" x2="66154" y2="75000"/>
                        <a14:foregroundMark x1="49231" y1="75769" x2="49231" y2="75769"/>
                        <a14:foregroundMark x1="47308" y1="75385" x2="47308" y2="75385"/>
                        <a14:foregroundMark x1="45385" y1="74231" x2="45385" y2="74231"/>
                        <a14:foregroundMark x1="43077" y1="74615" x2="43077" y2="74615"/>
                        <a14:foregroundMark x1="40769" y1="75385" x2="40769" y2="75385"/>
                        <a14:foregroundMark x1="38462" y1="74615" x2="38462" y2="74615"/>
                        <a14:foregroundMark x1="36538" y1="75385" x2="36538" y2="7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4" y="1203325"/>
            <a:ext cx="4003675" cy="400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Commitment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625609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County/Local Time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AB109 (1170 &amp; ICS)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b="1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b="1" dirty="0"/>
              <a:t>State Prison (CDCR)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7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75" y="-36968"/>
            <a:ext cx="5345181" cy="689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91861"/>
            <a:ext cx="6172200" cy="230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719" y="2118351"/>
            <a:ext cx="5703962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14" y="2733309"/>
            <a:ext cx="2466642" cy="235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81719" y="2067264"/>
            <a:ext cx="3048000" cy="4266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97401" y="1122138"/>
            <a:ext cx="4005027" cy="449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0" y="228600"/>
            <a:ext cx="5345317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92593E-6 C 0.02743 -0.1095 -0.00642 -0.23195 0.00608 -0.34607 C 0.00678 -0.36459 0.00678 -0.38334 0.00955 -0.40163 C 0.01198 -0.45649 0.0073 -0.51042 0.0073 -0.56505 " pathEditMode="relative" ptsTypes="fff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1135 L -0.13785 -0.0921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Court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Execution/Imposition of commitment Suspended</a:t>
            </a:r>
          </a:p>
          <a:p>
            <a:pPr marL="64008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No Early Release, No County Parole &amp; No Work Release</a:t>
            </a:r>
          </a:p>
          <a:p>
            <a:pPr marL="118872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Stayed</a:t>
            </a:r>
          </a:p>
          <a:p>
            <a:pPr marL="118872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Concurrent</a:t>
            </a:r>
          </a:p>
          <a:p>
            <a:pPr marL="64008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/>
              <a:t>Nunc Pro </a:t>
            </a:r>
            <a:r>
              <a:rPr lang="en-US" dirty="0" err="1"/>
              <a:t>Tunc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6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J-18 Sentence Calculation Record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ED35E2-1A11-4025-BB4D-0ABFADFC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400"/>
            <a:ext cx="4631473" cy="582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ROPER, DIANA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PALMER, DAVID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LEEON, ELAINE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LAPAN, JEROME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RAMIREZ, SEBASTIAN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SALAZAR, DANIEL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STUBBLEFIELD, DORIS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BOYCE, KEVIN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71" y="1935016"/>
            <a:ext cx="4800600" cy="2126133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 descr="Image result for stick figure dancing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733800" cy="35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6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Exercises  Part II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4525963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RICO, DAVID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SCIMECA, RONALD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SHIELDS, SALLY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900" dirty="0"/>
              <a:t>HERNANDEZ, JOSEPH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900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71" y="1935016"/>
            <a:ext cx="4800600" cy="212613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18" y="1828799"/>
            <a:ext cx="36861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514600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/>
              <a:t>ROPER, DIANA</a:t>
            </a:r>
          </a:p>
          <a:p>
            <a:r>
              <a:rPr lang="en-US" dirty="0"/>
              <a:t>PALMER, DAVID</a:t>
            </a:r>
          </a:p>
          <a:p>
            <a:r>
              <a:rPr lang="en-US" dirty="0"/>
              <a:t>LEEON, ELAINE</a:t>
            </a:r>
          </a:p>
          <a:p>
            <a:r>
              <a:rPr lang="en-US" dirty="0"/>
              <a:t>LAPAN, JEROME</a:t>
            </a:r>
          </a:p>
          <a:p>
            <a:r>
              <a:rPr lang="en-US" dirty="0"/>
              <a:t>SEBASTIAN, RAMIREZ</a:t>
            </a:r>
          </a:p>
          <a:p>
            <a:r>
              <a:rPr lang="en-US" dirty="0"/>
              <a:t>SALAZAR, DANIEL</a:t>
            </a:r>
          </a:p>
          <a:p>
            <a:r>
              <a:rPr lang="en-US" dirty="0"/>
              <a:t>STUBBLEFIELD, DORIS</a:t>
            </a:r>
          </a:p>
          <a:p>
            <a:r>
              <a:rPr lang="en-US" dirty="0"/>
              <a:t>BOYCE, KEVIN</a:t>
            </a:r>
          </a:p>
          <a:p>
            <a:r>
              <a:rPr lang="en-US" dirty="0"/>
              <a:t>BROWN, RONESHA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27269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6002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400" dirty="0"/>
              <a:t>**When updating the 1</a:t>
            </a:r>
            <a:r>
              <a:rPr lang="en-US" sz="2400" baseline="30000" dirty="0"/>
              <a:t>st</a:t>
            </a:r>
            <a:r>
              <a:rPr lang="en-US" sz="2400" dirty="0"/>
              <a:t> name of your incarcerated person will be your terminal number. Ex: Diaz, Seven</a:t>
            </a:r>
          </a:p>
        </p:txBody>
      </p:sp>
    </p:spTree>
    <p:extLst>
      <p:ext uri="{BB962C8B-B14F-4D97-AF65-F5344CB8AC3E}">
        <p14:creationId xmlns:p14="http://schemas.microsoft.com/office/powerpoint/2010/main" val="111420863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8E4A89D26E4B4CA84F9AEF06FF393F" ma:contentTypeVersion="5" ma:contentTypeDescription="Create a new document." ma:contentTypeScope="" ma:versionID="96e0a2d12ad10300ee45be1172f648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d85b2059cf1fe55fbdfd536c4cd93b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3944C-8D79-4E86-8E3C-9786C94A7AD1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B20A40-4188-407D-B355-5931711DA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09D3C7-091D-4C0C-8273-D6B5BCBDB5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418</TotalTime>
  <Words>138</Words>
  <Application>Microsoft Office PowerPoint</Application>
  <PresentationFormat>On-screen Show (4:3)</PresentationFormat>
  <Paragraphs>67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Wingdings 2</vt:lpstr>
      <vt:lpstr>Technic</vt:lpstr>
      <vt:lpstr>Phase III</vt:lpstr>
      <vt:lpstr>Commitment Calculations</vt:lpstr>
      <vt:lpstr>PowerPoint Presentation</vt:lpstr>
      <vt:lpstr>Court Information</vt:lpstr>
      <vt:lpstr>J-18 Sentence Calculation Record </vt:lpstr>
      <vt:lpstr>Exercises</vt:lpstr>
      <vt:lpstr>Exercises  Part II</vt:lpstr>
      <vt:lpstr>Exercises</vt:lpstr>
    </vt:vector>
  </TitlesOfParts>
  <Company>SDSD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III</dc:title>
  <dc:creator>SDSD</dc:creator>
  <cp:lastModifiedBy>Parker, Winthrop</cp:lastModifiedBy>
  <cp:revision>46</cp:revision>
  <dcterms:created xsi:type="dcterms:W3CDTF">2017-10-06T19:30:03Z</dcterms:created>
  <dcterms:modified xsi:type="dcterms:W3CDTF">2022-04-18T19:49:47Z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0x010100728E4A89D26E4B4CA84F9AEF06FF393F</vt:lpwstr>
  </property>
</Properties>
</file>