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61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4E993C-7AD5-46AA-9C18-0AAF5511357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4BB15A-8343-4589-9884-AA4B07E590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poohadventures.wikia.com/wiki/File:Pinky-and-brain001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x3c0CE3yg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ig78jw-ZHZAhXHllQKHf6qCx0QjRx6BAgAEAY&amp;url=https://www.youtube.com/watch?v%3DFwhQzn0epbk&amp;psig=AOvVaw0k2EH6eJQLBRQlD-eAfcvB&amp;ust=1518029248591843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gif"/><Relationship Id="rId7" Type="http://schemas.openxmlformats.org/officeDocument/2006/relationships/hyperlink" Target="https://andrewk.deviantart.com/art/Nostalgia-Critic-Pinky-and-the-Brain-Bday-Gift-495609057" TargetMode="External"/><Relationship Id="rId2" Type="http://schemas.openxmlformats.org/officeDocument/2006/relationships/hyperlink" Target="https://www.google.com/url?sa=i&amp;rct=j&amp;q=&amp;esrc=s&amp;source=images&amp;cd=&amp;cad=rja&amp;uact=8&amp;ved=2ahUKEwi5i_a1-pHZAhVBiVQKHQPiDhoQjRx6BAgAEAY&amp;url=https://edbonsports.com/2015/12/27/&amp;psig=AOvVaw0qndwbZ_omgn0_LP80OmRc&amp;ust=1518029357082565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hyperlink" Target="https://www.google.com/url?sa=i&amp;rct=j&amp;q=&amp;esrc=s&amp;source=images&amp;cd=&amp;cad=rja&amp;uact=8&amp;ved=2ahUKEwjBoLDd-pHZAhXqjVQKHaVAAicQjRx6BAgAEAY&amp;url=https://ar.pinterest.com/pin/211174966321059/&amp;psig=AOvVaw3FDxCFnW802wwoyYpx81RB&amp;ust=15180294675796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com/url?sa=i&amp;rct=j&amp;q=&amp;esrc=s&amp;source=images&amp;cd=&amp;cad=rja&amp;uact=8&amp;ved=2ahUKEwiVvqbNy-zaAhUQ2GMKHYf1DHsQjRx6BAgBEAU&amp;url=https://www.salfatixmedia.com/single-post/2017/09/08/Newsletter-1&amp;psig=AOvVaw1tSZKDrrGTep35LXqFvDwL&amp;ust=1525541601365589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5</a:t>
            </a:r>
          </a:p>
        </p:txBody>
      </p:sp>
      <p:pic>
        <p:nvPicPr>
          <p:cNvPr id="4" name="Picture 3" descr="Related 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4099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542" y="1371600"/>
            <a:ext cx="7408333" cy="4999008"/>
          </a:xfrm>
        </p:spPr>
        <p:txBody>
          <a:bodyPr/>
          <a:lstStyle/>
          <a:p>
            <a:r>
              <a:rPr lang="en-US" sz="2300" dirty="0"/>
              <a:t>End of Court Date List is generated, names of incarcerated individual’s not receiving a court paper/updated are shown </a:t>
            </a:r>
          </a:p>
          <a:p>
            <a:r>
              <a:rPr lang="en-US" sz="2300" dirty="0"/>
              <a:t>We will pull those custody records and perform a DA09 search in </a:t>
            </a:r>
            <a:r>
              <a:rPr lang="en-US" sz="2300" dirty="0" err="1"/>
              <a:t>SDLaw</a:t>
            </a:r>
            <a:r>
              <a:rPr lang="en-US" sz="2300" dirty="0"/>
              <a:t>  to see if the incarnated individual's case was addressed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2" y="3659986"/>
            <a:ext cx="7656467" cy="304561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Image result for pinky and the brai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89" b="86389" l="11458" r="86042">
                        <a14:foregroundMark x1="40000" y1="82778" x2="40000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5" t="7344" r="11933" b="13939"/>
          <a:stretch/>
        </p:blipFill>
        <p:spPr bwMode="auto">
          <a:xfrm>
            <a:off x="7239000" y="228600"/>
            <a:ext cx="1686445" cy="12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28" r="100000">
                        <a14:backgroundMark x1="30726" y1="35714" x2="30726" y2="35714"/>
                        <a14:backgroundMark x1="40223" y1="34821" x2="40223" y2="34821"/>
                        <a14:backgroundMark x1="31285" y1="33036" x2="31285" y2="33036"/>
                        <a14:backgroundMark x1="45810" y1="6696" x2="45810" y2="6696"/>
                        <a14:backgroundMark x1="56983" y1="5357" x2="56983" y2="5357"/>
                        <a14:backgroundMark x1="69274" y1="53571" x2="69274" y2="53571"/>
                        <a14:backgroundMark x1="74302" y1="58482" x2="74302" y2="58482"/>
                        <a14:backgroundMark x1="74302" y1="50000" x2="74302" y2="50000"/>
                        <a14:backgroundMark x1="70391" y1="41518" x2="70391" y2="41518"/>
                        <a14:backgroundMark x1="29609" y1="63839" x2="29609" y2="63839"/>
                        <a14:backgroundMark x1="40223" y1="68750" x2="40223" y2="68750"/>
                        <a14:backgroundMark x1="34078" y1="56696" x2="34078" y2="56696"/>
                        <a14:backgroundMark x1="37989" y1="65179" x2="37989" y2="65179"/>
                        <a14:backgroundMark x1="33520" y1="74107" x2="31285" y2="73661"/>
                        <a14:backgroundMark x1="29050" y1="51786" x2="29050" y2="51786"/>
                        <a14:backgroundMark x1="64246" y1="88839" x2="64246" y2="88839"/>
                        <a14:backgroundMark x1="22346" y1="87500" x2="22346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485"/>
            <a:ext cx="1174287" cy="14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3" y="953574"/>
            <a:ext cx="7162800" cy="56495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29656" y="1954369"/>
            <a:ext cx="3886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2826224"/>
            <a:ext cx="409581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52728"/>
          </a:xfrm>
        </p:spPr>
        <p:txBody>
          <a:bodyPr/>
          <a:lstStyle/>
          <a:p>
            <a:r>
              <a:rPr lang="en-US" dirty="0"/>
              <a:t>825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2286000"/>
            <a:ext cx="3822192" cy="1031876"/>
          </a:xfrm>
        </p:spPr>
        <p:txBody>
          <a:bodyPr/>
          <a:lstStyle/>
          <a:p>
            <a:r>
              <a:rPr lang="en-US" dirty="0"/>
              <a:t>825 Packet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J-15</a:t>
            </a:r>
          </a:p>
          <a:p>
            <a:r>
              <a:rPr lang="en-US" dirty="0"/>
              <a:t>Booking summary w/ ARST# on the 1</a:t>
            </a:r>
            <a:r>
              <a:rPr lang="en-US" baseline="30000" dirty="0"/>
              <a:t>st</a:t>
            </a:r>
            <a:r>
              <a:rPr lang="en-US" dirty="0"/>
              <a:t> page</a:t>
            </a:r>
          </a:p>
          <a:p>
            <a:r>
              <a:rPr lang="en-US" dirty="0"/>
              <a:t>825 stamped and </a:t>
            </a:r>
            <a:r>
              <a:rPr lang="en-US" dirty="0" err="1"/>
              <a:t>arjis</a:t>
            </a:r>
            <a:endParaRPr lang="en-US" dirty="0"/>
          </a:p>
          <a:p>
            <a:r>
              <a:rPr lang="en-US" dirty="0"/>
              <a:t>Printed copies of the DA09 &amp; DA10 screens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2286000"/>
            <a:ext cx="3822192" cy="1031875"/>
          </a:xfrm>
        </p:spPr>
        <p:txBody>
          <a:bodyPr/>
          <a:lstStyle/>
          <a:p>
            <a:r>
              <a:rPr lang="en-US" dirty="0"/>
              <a:t>Do not 825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/>
              <a:t>Commit Warrant</a:t>
            </a:r>
          </a:p>
          <a:p>
            <a:pPr lvl="1"/>
            <a:r>
              <a:rPr lang="en-US" dirty="0"/>
              <a:t>1209 Warrants</a:t>
            </a:r>
          </a:p>
          <a:p>
            <a:pPr lvl="1"/>
            <a:r>
              <a:rPr lang="en-US" dirty="0"/>
              <a:t>Felony Warrants</a:t>
            </a:r>
          </a:p>
          <a:p>
            <a:pPr lvl="1"/>
            <a:r>
              <a:rPr lang="en-US" dirty="0"/>
              <a:t>Juvenile Court Warrants</a:t>
            </a:r>
          </a:p>
          <a:p>
            <a:pPr lvl="1"/>
            <a:r>
              <a:rPr lang="en-US" dirty="0"/>
              <a:t>Bail Bond Surrender with a case number</a:t>
            </a:r>
          </a:p>
          <a:p>
            <a:endParaRPr lang="en-US" dirty="0"/>
          </a:p>
        </p:txBody>
      </p:sp>
      <p:pic>
        <p:nvPicPr>
          <p:cNvPr id="3074" name="Picture 2" descr="Image result for pinky and the brai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r="12971" b="33819"/>
          <a:stretch/>
        </p:blipFill>
        <p:spPr bwMode="auto">
          <a:xfrm>
            <a:off x="5585138" y="228600"/>
            <a:ext cx="3322749" cy="16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6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Holt</a:t>
            </a:r>
          </a:p>
          <a:p>
            <a:r>
              <a:rPr lang="en-US" dirty="0"/>
              <a:t>Mena</a:t>
            </a:r>
          </a:p>
          <a:p>
            <a:r>
              <a:rPr lang="en-US" dirty="0"/>
              <a:t>Rousey</a:t>
            </a:r>
          </a:p>
          <a:p>
            <a:r>
              <a:rPr lang="en-US" dirty="0"/>
              <a:t>Shine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Roper</a:t>
            </a:r>
          </a:p>
          <a:p>
            <a:r>
              <a:rPr lang="en-US" dirty="0" err="1"/>
              <a:t>Lapan</a:t>
            </a:r>
            <a:endParaRPr lang="en-US" dirty="0"/>
          </a:p>
          <a:p>
            <a:r>
              <a:rPr lang="en-US" dirty="0"/>
              <a:t>Boyce</a:t>
            </a:r>
          </a:p>
          <a:p>
            <a:r>
              <a:rPr lang="en-US" dirty="0" err="1"/>
              <a:t>Sutil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2" b="99533" l="5508" r="89831">
                        <a14:foregroundMark x1="15254" y1="14486" x2="15254" y2="14486"/>
                        <a14:foregroundMark x1="16525" y1="16355" x2="16525" y2="16355"/>
                        <a14:foregroundMark x1="18644" y1="14486" x2="18644" y2="14486"/>
                        <a14:foregroundMark x1="18220" y1="13084" x2="18220" y2="13084"/>
                        <a14:foregroundMark x1="52542" y1="83645" x2="52542" y2="83645"/>
                        <a14:backgroundMark x1="49576" y1="85514" x2="49576" y2="85514"/>
                        <a14:backgroundMark x1="58475" y1="90654" x2="58475" y2="90654"/>
                        <a14:backgroundMark x1="75424" y1="95327" x2="75424" y2="95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" y="153473"/>
            <a:ext cx="1752600" cy="15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inky and the brai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5384"/>
            <a:ext cx="1536924" cy="17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0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Norton</a:t>
            </a:r>
          </a:p>
          <a:p>
            <a:r>
              <a:rPr lang="en-US" dirty="0"/>
              <a:t>Cohen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 flipH="1" flipV="1">
            <a:off x="4495800" y="6126480"/>
            <a:ext cx="149352" cy="12192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3657600" cy="23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61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5A1E7-2750-4B96-A1E5-9C06BDDE2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BE06C9-F005-44F5-B854-930D03F04C30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C54E69-81C0-49B9-BD34-48E2016EEF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625</TotalTime>
  <Words>105</Words>
  <Application>Microsoft Office PowerPoint</Application>
  <PresentationFormat>On-screen Show (4:3)</PresentationFormat>
  <Paragraphs>31</Paragraphs>
  <Slides>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Candara</vt:lpstr>
      <vt:lpstr>Symbol</vt:lpstr>
      <vt:lpstr>Waveform</vt:lpstr>
      <vt:lpstr>Phase II</vt:lpstr>
      <vt:lpstr>825</vt:lpstr>
      <vt:lpstr>PowerPoint Presentation</vt:lpstr>
      <vt:lpstr>825</vt:lpstr>
      <vt:lpstr>Exercises</vt:lpstr>
      <vt:lpstr>Exercises</vt:lpstr>
    </vt:vector>
  </TitlesOfParts>
  <Company>San Diego County Sheriff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</dc:title>
  <dc:creator>SDSD</dc:creator>
  <cp:lastModifiedBy>Parker, Winthrop</cp:lastModifiedBy>
  <cp:revision>20</cp:revision>
  <dcterms:created xsi:type="dcterms:W3CDTF">2018-01-31T17:10:22Z</dcterms:created>
  <dcterms:modified xsi:type="dcterms:W3CDTF">2022-04-18T19:38:34Z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