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2" r:id="rId6"/>
    <p:sldId id="261" r:id="rId7"/>
    <p:sldId id="260" r:id="rId8"/>
    <p:sldId id="270" r:id="rId9"/>
    <p:sldId id="262" r:id="rId10"/>
    <p:sldId id="263" r:id="rId11"/>
    <p:sldId id="268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542919B-12AE-4234-8076-5E7142CABFDE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ADA2A06-9615-49D7-ABE4-AB6F1F6A3F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919B-12AE-4234-8076-5E7142CABFDE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A06-9615-49D7-ABE4-AB6F1F6A3F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919B-12AE-4234-8076-5E7142CABFDE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A06-9615-49D7-ABE4-AB6F1F6A3F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919B-12AE-4234-8076-5E7142CABFDE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A06-9615-49D7-ABE4-AB6F1F6A3F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919B-12AE-4234-8076-5E7142CABFDE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A06-9615-49D7-ABE4-AB6F1F6A3F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919B-12AE-4234-8076-5E7142CABFDE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A06-9615-49D7-ABE4-AB6F1F6A3F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919B-12AE-4234-8076-5E7142CABFDE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A06-9615-49D7-ABE4-AB6F1F6A3F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919B-12AE-4234-8076-5E7142CABFDE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A06-9615-49D7-ABE4-AB6F1F6A3F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919B-12AE-4234-8076-5E7142CABFDE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A06-9615-49D7-ABE4-AB6F1F6A3F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919B-12AE-4234-8076-5E7142CABFDE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A06-9615-49D7-ABE4-AB6F1F6A3F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919B-12AE-4234-8076-5E7142CABFDE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A06-9615-49D7-ABE4-AB6F1F6A3F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542919B-12AE-4234-8076-5E7142CABFDE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ADA2A06-9615-49D7-ABE4-AB6F1F6A3FB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source=images&amp;cd=&amp;cad=rja&amp;uact=8&amp;ved=2ahUKEwi9vcSm0f3YAhVF8GMKHcrcBwcQjRx6BAgAEAY&amp;url=http://myemail.constantcontact.com/San-Diego-County-Sheriff-s-Department-Newsletter---February-2017.html?soid%3D1103305117625%26aid%3DESTXZQBwCos&amp;psig=AOvVaw35BMu7zAli-ircbpR2S52R&amp;ust=1517331178171443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www.google.com/url?sa=i&amp;rct=j&amp;q=&amp;esrc=s&amp;source=images&amp;cd=&amp;cad=rja&amp;uact=8&amp;ved=2ahUKEwirouq8iP7YAhUI8WMKHY9AAocQjRx6BAgAEAY&amp;url=https://giphy.com/gifs/reactiongifs-Rhkq4ehWqVX56&amp;psig=AOvVaw01Stsf1NuoUrjT4B-mBo1u&amp;ust=151734575488263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Vhf3L24DZAhUMx2MKHePWCk8QjRx6BAgAEAY&amp;url=https://giphy.com/gifs/captain-america-chris-evans-merica-t9JxLVb5l7ala&amp;psig=AOvVaw1z_OLhsfIXaKsPwDrLQnKs&amp;ust=151743694327446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giphy.com/gifs/powerade-dance-basketball-lebron-james-3HAYjeYNrXB0T4jof8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PHASE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2</a:t>
            </a:r>
          </a:p>
        </p:txBody>
      </p:sp>
      <p:pic>
        <p:nvPicPr>
          <p:cNvPr id="1032" name="Picture 8" descr="Image result for san diego sheriff's departme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82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76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3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50384"/>
            <a:ext cx="3962400" cy="1288015"/>
          </a:xfrm>
        </p:spPr>
        <p:txBody>
          <a:bodyPr>
            <a:normAutofit fontScale="90000"/>
          </a:bodyPr>
          <a:lstStyle/>
          <a:p>
            <a:r>
              <a:rPr lang="en-US" dirty="0"/>
              <a:t>Prison Packages</a:t>
            </a:r>
            <a:br>
              <a:rPr lang="en-US" dirty="0"/>
            </a:br>
            <a:r>
              <a:rPr lang="en-US" dirty="0"/>
              <a:t>Dispositions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6777317" cy="2952227"/>
          </a:xfrm>
        </p:spPr>
        <p:txBody>
          <a:bodyPr/>
          <a:lstStyle/>
          <a:p>
            <a:r>
              <a:rPr lang="en-US" dirty="0"/>
              <a:t>If Dispo is COM change to DOCP</a:t>
            </a:r>
          </a:p>
          <a:p>
            <a:r>
              <a:rPr lang="en-US" dirty="0"/>
              <a:t>If Dispo is LPAP change to LPPR</a:t>
            </a:r>
          </a:p>
          <a:p>
            <a:r>
              <a:rPr lang="en-US" dirty="0"/>
              <a:t>If housed at another facility only update notes </a:t>
            </a:r>
          </a:p>
          <a:p>
            <a:pPr lvl="1"/>
            <a:r>
              <a:rPr lang="en-US" dirty="0"/>
              <a:t>"PKG RCVD from (updating facility) enroute to (incarcerated individual’s facility) todays date" </a:t>
            </a:r>
          </a:p>
        </p:txBody>
      </p:sp>
      <p:pic>
        <p:nvPicPr>
          <p:cNvPr id="7170" name="Picture 2" descr="Related imag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24059"/>
            <a:ext cx="3505200" cy="19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6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3419856" cy="3048000"/>
          </a:xfrm>
        </p:spPr>
        <p:txBody>
          <a:bodyPr>
            <a:normAutofit/>
          </a:bodyPr>
          <a:lstStyle/>
          <a:p>
            <a:r>
              <a:rPr lang="en-US" dirty="0"/>
              <a:t>Norton </a:t>
            </a:r>
          </a:p>
          <a:p>
            <a:r>
              <a:rPr lang="en-US" dirty="0"/>
              <a:t>Ortiz </a:t>
            </a:r>
          </a:p>
          <a:p>
            <a:r>
              <a:rPr lang="en-US" dirty="0"/>
              <a:t>Whitaker</a:t>
            </a:r>
          </a:p>
          <a:p>
            <a:r>
              <a:rPr lang="en-US" dirty="0"/>
              <a:t>Lackey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1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024744" cy="724936"/>
          </a:xfrm>
        </p:spPr>
        <p:txBody>
          <a:bodyPr/>
          <a:lstStyle/>
          <a:p>
            <a:r>
              <a:rPr lang="en-US" dirty="0"/>
              <a:t>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905000"/>
            <a:ext cx="8686800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Probation Hearing and Sentencing-  </a:t>
            </a:r>
            <a:r>
              <a:rPr lang="en-US" sz="2400" dirty="0"/>
              <a:t>When a verdict is reached the court will generate a minute order indicating the defendant is scheduled for Probation, Hearing and Sentencing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34961" y="3733800"/>
            <a:ext cx="7620000" cy="266444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4098" name="Picture 2" descr="Related imag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1752600" cy="126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9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990600"/>
            <a:ext cx="4258234" cy="1143000"/>
          </a:xfrm>
        </p:spPr>
        <p:txBody>
          <a:bodyPr>
            <a:normAutofit/>
          </a:bodyPr>
          <a:lstStyle/>
          <a:p>
            <a:r>
              <a:rPr lang="en-US" dirty="0"/>
              <a:t>Bail Per 1275.1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95600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/>
              <a:t>Requires that the person posting bail to prove money and security used to post bail were not feloniously obtained</a:t>
            </a:r>
          </a:p>
          <a:p>
            <a:endParaRPr lang="en-US" dirty="0"/>
          </a:p>
          <a:p>
            <a:r>
              <a:rPr lang="en-US" dirty="0"/>
              <a:t>1275.1 will remain until  the court orders it to be lifted</a:t>
            </a:r>
          </a:p>
          <a:p>
            <a:pPr lvl="1"/>
            <a:r>
              <a:rPr lang="en-US" dirty="0"/>
              <a:t>If a court document does not state anything about it being lifted, it stays</a:t>
            </a:r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2228850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23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r>
              <a:rPr lang="en-US" dirty="0"/>
              <a:t>Bail Per 1275.1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66960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838200"/>
            <a:ext cx="1676400" cy="16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95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6800" y="2514600"/>
            <a:ext cx="3419856" cy="34930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Covarrubias</a:t>
            </a:r>
          </a:p>
          <a:p>
            <a:r>
              <a:rPr lang="en-US" dirty="0"/>
              <a:t>Demara</a:t>
            </a:r>
          </a:p>
          <a:p>
            <a:r>
              <a:rPr lang="en-US" dirty="0"/>
              <a:t>Diaz</a:t>
            </a:r>
          </a:p>
          <a:p>
            <a:r>
              <a:rPr lang="en-US" dirty="0"/>
              <a:t>Leeon</a:t>
            </a:r>
          </a:p>
          <a:p>
            <a:r>
              <a:rPr lang="en-US" dirty="0"/>
              <a:t>Matheson</a:t>
            </a:r>
          </a:p>
          <a:p>
            <a:r>
              <a:rPr lang="en-US" dirty="0"/>
              <a:t>Salmon</a:t>
            </a:r>
          </a:p>
          <a:p>
            <a:r>
              <a:rPr lang="en-US" dirty="0"/>
              <a:t>Templeton</a:t>
            </a:r>
          </a:p>
          <a:p>
            <a:r>
              <a:rPr lang="en-US" dirty="0"/>
              <a:t>Thomas</a:t>
            </a:r>
          </a:p>
          <a:p>
            <a:endParaRPr lang="en-US" dirty="0"/>
          </a:p>
          <a:p>
            <a:endParaRPr lang="en-US" dirty="0"/>
          </a:p>
          <a:p>
            <a:pPr marL="68580" indent="0"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7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458634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Bail Previously Posted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/>
          <a:lstStyle/>
          <a:p>
            <a:r>
              <a:rPr lang="en-US" dirty="0"/>
              <a:t>The court may allow a bail previously posted to remain in effect</a:t>
            </a:r>
          </a:p>
          <a:p>
            <a:r>
              <a:rPr lang="en-US" dirty="0"/>
              <a:t>Example: Remanded with bail of $50,000, and court document states "Previously posted bail of $40,000 remains in effect"</a:t>
            </a:r>
          </a:p>
          <a:p>
            <a:pPr lvl="1"/>
            <a:r>
              <a:rPr lang="en-US" dirty="0"/>
              <a:t>The incarcerated individual will need to post the difference of $10,000 to bail out</a:t>
            </a:r>
          </a:p>
        </p:txBody>
      </p:sp>
    </p:spTree>
    <p:extLst>
      <p:ext uri="{BB962C8B-B14F-4D97-AF65-F5344CB8AC3E}">
        <p14:creationId xmlns:p14="http://schemas.microsoft.com/office/powerpoint/2010/main" val="402532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8824"/>
            <a:ext cx="5427372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Bail Previously Posted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17" y="5984376"/>
            <a:ext cx="5738181" cy="609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AF5CC-F151-485D-B78B-2DCA87FE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17" y="1462755"/>
            <a:ext cx="7919647" cy="1809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BC014B-7F79-4EE5-947A-125EFD547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17" y="3810000"/>
            <a:ext cx="7919647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13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/>
              <a:t>DOC Commits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380817" cy="12573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02" y="3352800"/>
            <a:ext cx="6999506" cy="163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83646"/>
            <a:ext cx="1747696" cy="74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3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990600"/>
          </a:xfrm>
        </p:spPr>
        <p:txBody>
          <a:bodyPr/>
          <a:lstStyle/>
          <a:p>
            <a:r>
              <a:rPr lang="en-US" dirty="0"/>
              <a:t>Prison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/>
          <a:lstStyle/>
          <a:p>
            <a:r>
              <a:rPr lang="en-US" dirty="0"/>
              <a:t>Verify the Prison Package is complete	</a:t>
            </a:r>
          </a:p>
          <a:p>
            <a:pPr lvl="1"/>
            <a:r>
              <a:rPr lang="en-US"/>
              <a:t>ARJIS </a:t>
            </a:r>
            <a:r>
              <a:rPr lang="en-US" dirty="0"/>
              <a:t>and update in JIMS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41" y="3048000"/>
            <a:ext cx="60293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90" y="725576"/>
            <a:ext cx="2924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8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E4A89D26E4B4CA84F9AEF06FF393F" ma:contentTypeVersion="5" ma:contentTypeDescription="Create a new document." ma:contentTypeScope="" ma:versionID="96e0a2d12ad10300ee45be1172f648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d85b2059cf1fe55fbdfd536c4cd93b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81B9C7-B6F1-454B-B13B-CE04125234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3B3B2C-0AB7-4E75-BF1A-D5165FB3ABB3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D402B6D-87B9-4F32-9CBC-8251E3A511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1543</TotalTime>
  <Words>214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Gothic</vt:lpstr>
      <vt:lpstr>Wingdings</vt:lpstr>
      <vt:lpstr>Wingdings 2</vt:lpstr>
      <vt:lpstr>Austin</vt:lpstr>
      <vt:lpstr>PHASE II</vt:lpstr>
      <vt:lpstr>PHS</vt:lpstr>
      <vt:lpstr>Bail Per 1275.1</vt:lpstr>
      <vt:lpstr>Bail Per 1275.1</vt:lpstr>
      <vt:lpstr>Exercises</vt:lpstr>
      <vt:lpstr>Bail Previously Posted</vt:lpstr>
      <vt:lpstr>Bail Previously Posted</vt:lpstr>
      <vt:lpstr>DOC Commits</vt:lpstr>
      <vt:lpstr>Prison Packages</vt:lpstr>
      <vt:lpstr>Prison Packages Dispositions</vt:lpstr>
      <vt:lpstr>Exercises</vt:lpstr>
    </vt:vector>
  </TitlesOfParts>
  <Company>San Diego County Sheriff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II</dc:title>
  <dc:creator>SDSD</dc:creator>
  <cp:lastModifiedBy>Parker, Winthrop</cp:lastModifiedBy>
  <cp:revision>46</cp:revision>
  <dcterms:created xsi:type="dcterms:W3CDTF">2018-01-29T16:31:47Z</dcterms:created>
  <dcterms:modified xsi:type="dcterms:W3CDTF">2022-04-18T19:30:41Z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0x010100728E4A89D26E4B4CA84F9AEF06FF393F</vt:lpwstr>
  </property>
</Properties>
</file>