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992062-03A3-49AC-872B-F56A248118B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3A35A-7B07-4FA8-9866-E2A423213E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kissclipart.com/donald-duck-arms-crossed-clipart-donald-duck-clip-w8czy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umielauxepices.net/wallpaper-15978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source=images&amp;cd=&amp;cad=rja&amp;uact=8&amp;ved=2ahUKEwjE_eTdhe7fAhULjFQKHSV2DcgQjRx6BAgBEAU&amp;url=http://samuraifrog.blogspot.com/2007/11/evaluating-disney-1944.html&amp;psig=AOvVaw1o9IkR5Zg_NdHhVFFoFkb5&amp;ust=15475817439942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umielauxepices.net/wallpaper-1597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53065"/>
          </a:xfrm>
        </p:spPr>
        <p:txBody>
          <a:bodyPr/>
          <a:lstStyle/>
          <a:p>
            <a:r>
              <a:rPr lang="en-US" dirty="0"/>
              <a:t>Day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7" b="100000" l="32011" r="96561">
                        <a14:backgroundMark x1="34127" y1="94323" x2="34127" y2="94323"/>
                        <a14:backgroundMark x1="42328" y1="95197" x2="42328" y2="9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4676775"/>
            <a:ext cx="3600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67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everything out of the jacket</a:t>
            </a:r>
          </a:p>
          <a:p>
            <a:pPr lvl="1"/>
            <a:r>
              <a:rPr lang="en-US" dirty="0"/>
              <a:t>Organize according to arrest and date</a:t>
            </a:r>
          </a:p>
          <a:p>
            <a:pPr lvl="1"/>
            <a:r>
              <a:rPr lang="en-US" dirty="0"/>
              <a:t>Compare all documents with what is in JIMS</a:t>
            </a:r>
          </a:p>
          <a:p>
            <a:pPr lvl="1"/>
            <a:r>
              <a:rPr lang="en-US" dirty="0"/>
              <a:t>Check all Document #’s, Court dates, Bail</a:t>
            </a:r>
          </a:p>
          <a:p>
            <a:pPr lvl="1"/>
            <a:r>
              <a:rPr lang="en-US" dirty="0"/>
              <a:t>Run Wants and Warrants</a:t>
            </a:r>
          </a:p>
          <a:p>
            <a:pPr lvl="1"/>
            <a:r>
              <a:rPr lang="en-US" dirty="0"/>
              <a:t>Check SNT </a:t>
            </a:r>
            <a:r>
              <a:rPr lang="en-US" dirty="0" err="1"/>
              <a:t>Calc</a:t>
            </a:r>
            <a:r>
              <a:rPr lang="en-US" dirty="0"/>
              <a:t> (hit calculate)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6" name="Picture 8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6383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1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unsure about something 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62909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intake </a:t>
            </a:r>
          </a:p>
          <a:p>
            <a:endParaRPr lang="en-US" dirty="0"/>
          </a:p>
          <a:p>
            <a:r>
              <a:rPr lang="en-US" dirty="0"/>
              <a:t>At Release</a:t>
            </a:r>
          </a:p>
          <a:p>
            <a:endParaRPr lang="en-US" dirty="0"/>
          </a:p>
          <a:p>
            <a:r>
              <a:rPr lang="en-US" dirty="0"/>
              <a:t>Temp/Release</a:t>
            </a:r>
          </a:p>
        </p:txBody>
      </p:sp>
      <p:pic>
        <p:nvPicPr>
          <p:cNvPr id="4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1981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</p:spPr>
        <p:txBody>
          <a:bodyPr>
            <a:normAutofit fontScale="90000"/>
          </a:bodyPr>
          <a:lstStyle/>
          <a:p>
            <a:r>
              <a:rPr lang="en-US" dirty="0"/>
              <a:t>Release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/>
          <a:lstStyle/>
          <a:p>
            <a:r>
              <a:rPr lang="en-US" dirty="0"/>
              <a:t>Monitor your release queue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336" y1="22269" x2="39336" y2="22269"/>
                        <a14:foregroundMark x1="46445" y1="25630" x2="46445" y2="25630"/>
                        <a14:foregroundMark x1="54976" y1="22269" x2="54976" y2="22269"/>
                        <a14:foregroundMark x1="59242" y1="25630" x2="58768" y2="26891"/>
                        <a14:foregroundMark x1="58768" y1="31513" x2="56872" y2="32773"/>
                        <a14:foregroundMark x1="29858" y1="31513" x2="29858" y2="31513"/>
                        <a14:foregroundMark x1="23223" y1="33193" x2="23223" y2="33193"/>
                        <a14:foregroundMark x1="26066" y1="19748" x2="26066" y2="19748"/>
                        <a14:foregroundMark x1="30806" y1="18067" x2="30806" y2="18067"/>
                        <a14:foregroundMark x1="38863" y1="27311" x2="38863" y2="27311"/>
                        <a14:foregroundMark x1="37441" y1="32353" x2="37441" y2="32353"/>
                        <a14:foregroundMark x1="47867" y1="21429" x2="47867" y2="21429"/>
                        <a14:foregroundMark x1="43602" y1="19328" x2="43602" y2="19328"/>
                        <a14:foregroundMark x1="47867" y1="31092" x2="47867" y2="31092"/>
                        <a14:foregroundMark x1="54976" y1="17647" x2="54976" y2="17647"/>
                        <a14:foregroundMark x1="58768" y1="38655" x2="58768" y2="38655"/>
                        <a14:foregroundMark x1="58294" y1="17227" x2="58294" y2="17227"/>
                        <a14:foregroundMark x1="62559" y1="31092" x2="62559" y2="31092"/>
                        <a14:foregroundMark x1="61611" y1="36134" x2="61611" y2="36134"/>
                        <a14:foregroundMark x1="52607" y1="27311" x2="52607" y2="27311"/>
                        <a14:foregroundMark x1="50237" y1="27311" x2="50237" y2="27311"/>
                        <a14:foregroundMark x1="42654" y1="29832" x2="42654" y2="29832"/>
                        <a14:foregroundMark x1="34597" y1="19748" x2="34597" y2="19748"/>
                        <a14:foregroundMark x1="29384" y1="23950" x2="29384" y2="23950"/>
                        <a14:foregroundMark x1="24645" y1="26050" x2="24645" y2="26050"/>
                        <a14:foregroundMark x1="25118" y1="37395" x2="25118" y2="37395"/>
                        <a14:foregroundMark x1="28910" y1="36975" x2="28910" y2="36975"/>
                        <a14:foregroundMark x1="27014" y1="16387" x2="27014" y2="16387"/>
                        <a14:foregroundMark x1="43602" y1="57563" x2="43602" y2="57563"/>
                        <a14:foregroundMark x1="43602" y1="62605" x2="43602" y2="62605"/>
                        <a14:foregroundMark x1="41232" y1="68487" x2="41232" y2="68487"/>
                        <a14:foregroundMark x1="43128" y1="74370" x2="43128" y2="74370"/>
                        <a14:foregroundMark x1="40284" y1="78151" x2="40284" y2="78151"/>
                        <a14:foregroundMark x1="35545" y1="75630" x2="35545" y2="75630"/>
                        <a14:foregroundMark x1="29384" y1="78151" x2="29384" y2="78151"/>
                        <a14:foregroundMark x1="39810" y1="55882" x2="39810" y2="55882"/>
                        <a14:foregroundMark x1="39336" y1="20168" x2="39336" y2="20168"/>
                        <a14:foregroundMark x1="45972" y1="55042" x2="45972" y2="55042"/>
                        <a14:foregroundMark x1="38389" y1="63445" x2="38389" y2="63445"/>
                        <a14:foregroundMark x1="44550" y1="68067" x2="44550" y2="68067"/>
                        <a14:foregroundMark x1="42654" y1="78992" x2="42654" y2="78992"/>
                        <a14:foregroundMark x1="60664" y1="74790" x2="60664" y2="74790"/>
                        <a14:foregroundMark x1="60190" y1="79832" x2="60190" y2="79832"/>
                        <a14:foregroundMark x1="55924" y1="85294" x2="55924" y2="85294"/>
                        <a14:foregroundMark x1="50237" y1="89496" x2="50237" y2="89496"/>
                        <a14:foregroundMark x1="40284" y1="91597" x2="40284" y2="91597"/>
                        <a14:foregroundMark x1="31754" y1="86555" x2="31754" y2="86555"/>
                        <a14:foregroundMark x1="21327" y1="85294" x2="21327" y2="85294"/>
                        <a14:foregroundMark x1="13744" y1="68487" x2="13744" y2="68487"/>
                        <a14:foregroundMark x1="14218" y1="63025" x2="14218" y2="63025"/>
                        <a14:foregroundMark x1="19905" y1="69328" x2="19905" y2="69328"/>
                        <a14:foregroundMark x1="15640" y1="63866" x2="15640" y2="63866"/>
                        <a14:foregroundMark x1="10427" y1="68487" x2="10427" y2="68487"/>
                        <a14:foregroundMark x1="4265" y1="77311" x2="4265" y2="77311"/>
                        <a14:foregroundMark x1="13744" y1="82353" x2="13744" y2="82353"/>
                        <a14:foregroundMark x1="13744" y1="84034" x2="13744" y2="84034"/>
                        <a14:foregroundMark x1="17062" y1="85714" x2="17062" y2="85714"/>
                        <a14:foregroundMark x1="17536" y1="81092" x2="17536" y2="81092"/>
                        <a14:foregroundMark x1="30806" y1="82773" x2="30806" y2="82773"/>
                        <a14:foregroundMark x1="26540" y1="74790" x2="26540" y2="74790"/>
                        <a14:foregroundMark x1="42180" y1="93277" x2="42180" y2="93277"/>
                        <a14:foregroundMark x1="59716" y1="84034" x2="59716" y2="84034"/>
                        <a14:foregroundMark x1="62559" y1="71849" x2="62559" y2="71849"/>
                        <a14:foregroundMark x1="55924" y1="71008" x2="55924" y2="71008"/>
                        <a14:foregroundMark x1="63507" y1="71849" x2="63507" y2="71849"/>
                        <a14:foregroundMark x1="66825" y1="74370" x2="66825" y2="74370"/>
                        <a14:foregroundMark x1="54976" y1="79832" x2="54976" y2="79832"/>
                        <a14:foregroundMark x1="68246" y1="79412" x2="68246" y2="79412"/>
                        <a14:foregroundMark x1="63981" y1="85294" x2="63981" y2="85294"/>
                        <a14:foregroundMark x1="81043" y1="79412" x2="81043" y2="79412"/>
                        <a14:foregroundMark x1="89100" y1="71008" x2="89100" y2="71008"/>
                        <a14:backgroundMark x1="16114" y1="7983" x2="16114" y2="7983"/>
                        <a14:backgroundMark x1="12322" y1="26050" x2="12322" y2="26050"/>
                        <a14:backgroundMark x1="8057" y1="42017" x2="8057" y2="42017"/>
                        <a14:backgroundMark x1="17062" y1="52101" x2="17062" y2="52101"/>
                        <a14:backgroundMark x1="27488" y1="56303" x2="27488" y2="56303"/>
                        <a14:backgroundMark x1="4739" y1="89496" x2="4739" y2="89496"/>
                        <a14:backgroundMark x1="17062" y1="96639" x2="17062" y2="96639"/>
                        <a14:backgroundMark x1="26540" y1="94958" x2="26540" y2="94958"/>
                        <a14:backgroundMark x1="65877" y1="96218" x2="65877" y2="96218"/>
                        <a14:backgroundMark x1="79621" y1="96639" x2="79621" y2="96639"/>
                        <a14:backgroundMark x1="92891" y1="85294" x2="92891" y2="85294"/>
                        <a14:backgroundMark x1="85782" y1="57143" x2="85782" y2="57143"/>
                        <a14:backgroundMark x1="85782" y1="27731" x2="85782" y2="27731"/>
                        <a14:backgroundMark x1="82938" y1="7563" x2="82938" y2="7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36444"/>
            <a:ext cx="1882668" cy="21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69" y="2362200"/>
            <a:ext cx="6253162" cy="254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</p:spPr>
        <p:txBody>
          <a:bodyPr>
            <a:normAutofit fontScale="90000"/>
          </a:bodyPr>
          <a:lstStyle/>
          <a:p>
            <a:r>
              <a:rPr lang="en-US" dirty="0"/>
              <a:t>Release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/>
          <a:lstStyle/>
          <a:p>
            <a:r>
              <a:rPr lang="en-US" dirty="0"/>
              <a:t>The public has access to the release queue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62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70" y="2438399"/>
            <a:ext cx="858259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7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“re-</a:t>
            </a:r>
            <a:r>
              <a:rPr lang="en-US" dirty="0" err="1"/>
              <a:t>dispo</a:t>
            </a:r>
            <a:r>
              <a:rPr lang="en-US" dirty="0"/>
              <a:t>” the release right before you release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7196137" cy="270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152293"/>
            <a:ext cx="1834257" cy="17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6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</a:t>
            </a:r>
            <a:r>
              <a:rPr lang="en-US" sz="2000" dirty="0">
                <a:solidFill>
                  <a:srgbClr val="FF0000"/>
                </a:solidFill>
              </a:rPr>
              <a:t>Part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Aldaz</a:t>
            </a:r>
            <a:endParaRPr lang="en-US" dirty="0"/>
          </a:p>
          <a:p>
            <a:r>
              <a:rPr lang="en-US" dirty="0"/>
              <a:t>Cabrera</a:t>
            </a:r>
          </a:p>
          <a:p>
            <a:r>
              <a:rPr lang="en-US" dirty="0" err="1"/>
              <a:t>Dembitsky</a:t>
            </a:r>
            <a:endParaRPr lang="en-US" dirty="0"/>
          </a:p>
          <a:p>
            <a:r>
              <a:rPr lang="en-US" dirty="0"/>
              <a:t>Howe</a:t>
            </a:r>
          </a:p>
          <a:p>
            <a:r>
              <a:rPr lang="en-US" dirty="0"/>
              <a:t>Shine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8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</a:t>
            </a:r>
            <a:r>
              <a:rPr lang="en-US" sz="2000" dirty="0">
                <a:solidFill>
                  <a:srgbClr val="FF0000"/>
                </a:solidFill>
              </a:rPr>
              <a:t>Part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Dubon</a:t>
            </a:r>
            <a:endParaRPr lang="en-US" dirty="0"/>
          </a:p>
          <a:p>
            <a:r>
              <a:rPr lang="en-US" dirty="0"/>
              <a:t>Miller</a:t>
            </a:r>
          </a:p>
          <a:p>
            <a:r>
              <a:rPr lang="en-US" dirty="0"/>
              <a:t>Moreno</a:t>
            </a:r>
          </a:p>
          <a:p>
            <a:r>
              <a:rPr lang="en-US" dirty="0"/>
              <a:t>Velasco</a:t>
            </a:r>
          </a:p>
          <a:p>
            <a:r>
              <a:rPr lang="en-US" dirty="0"/>
              <a:t>Washington</a:t>
            </a:r>
          </a:p>
        </p:txBody>
      </p:sp>
      <p:pic>
        <p:nvPicPr>
          <p:cNvPr id="4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1981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57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119B8E-505B-4690-92B9-40B4C67AF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937DCF-2892-4EA3-922A-228C59CF4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2A6BB-9828-40B0-821E-469BDF5B96A1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412</TotalTime>
  <Words>109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Brush Script MT</vt:lpstr>
      <vt:lpstr>Constantia</vt:lpstr>
      <vt:lpstr>Franklin Gothic Book</vt:lpstr>
      <vt:lpstr>Rage Italic</vt:lpstr>
      <vt:lpstr>Pushpin</vt:lpstr>
      <vt:lpstr>Day IV</vt:lpstr>
      <vt:lpstr>Purge</vt:lpstr>
      <vt:lpstr>Quality Assurance</vt:lpstr>
      <vt:lpstr>Weekenders</vt:lpstr>
      <vt:lpstr>Release Queue</vt:lpstr>
      <vt:lpstr>Release Queue</vt:lpstr>
      <vt:lpstr>Release</vt:lpstr>
      <vt:lpstr>Exercises Part I</vt:lpstr>
      <vt:lpstr>Exercises Part II</vt:lpstr>
    </vt:vector>
  </TitlesOfParts>
  <Company>San Diego County Sheriff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SDSD</dc:creator>
  <cp:lastModifiedBy>Parker, Winthrop</cp:lastModifiedBy>
  <cp:revision>15</cp:revision>
  <dcterms:created xsi:type="dcterms:W3CDTF">2019-01-14T19:47:21Z</dcterms:created>
  <dcterms:modified xsi:type="dcterms:W3CDTF">2022-04-22T21:25:25Z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