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8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E0D34E-5D8C-4112-96A8-4344624D87E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08DD06-6052-4CC6-ADFF-85EDFF3951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h6_366-3fAhWLB3wKHes5C7EQjRx6BAgBEAU&amp;url=https://www.shopdisney.com/i-am-minnie-mouse-bow-keepsake-box-1460668&amp;psig=AOvVaw07Ai-LX1K6uVCGrgkaBO9Q&amp;ust=1547574857763512" TargetMode="External"/><Relationship Id="rId2" Type="http://schemas.openxmlformats.org/officeDocument/2006/relationships/hyperlink" Target="http://www.google.com/url?sa=i&amp;rct=j&amp;q=&amp;esrc=s&amp;source=images&amp;cd=&amp;cad=rja&amp;uact=8&amp;ved=2ahUKEwiYv6vu6-3fAhUnh1QKHTDgDWEQjRx6BAgBEAU&amp;url=/url?sa%3Di%26rct%3Dj%26q%3D%26esrc%3Ds%26source%3Dimages%26cd%3D%26ved%3D%26url%3Dhttps://www.pinterest.com/pin/303078249894657595/%26psig%3DAOvVaw07Ai-LX1K6uVCGrgkaBO9Q%26ust%3D1547574857763512&amp;psig=AOvVaw07Ai-LX1K6uVCGrgkaBO9Q&amp;ust=1547574857763512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2ahUKEwi5gPXOuLTgAhWOGXwKHZVhAKsQjRx6BAgBEAU&amp;url=https://lol.disney.com/games/sticker-books/tsum-tsum-stick-a-doodle&amp;psig=AOvVaw1comkAq-D5HbjrEW9jn6fd&amp;ust=155000066291079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2ahUKEwjLlaLP6u3fAhVT7VQKHc9oCWMQjRx6BAgBEAU&amp;url=https://dumielauxepices.net/wallpaper-2208614&amp;psig=AOvVaw3ypSzeKpjKtrimGzyWjcx3&amp;ust=154757447747644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2ahUKEwjXxuvQt7TgAhURLXwKHcPoCsMQjRx6BAgBEAU&amp;url=/url?sa%3Di%26rct%3Dj%26q%3D%26esrc%3Ds%26source%3Dimages%26cd%3D%26ved%3D%26url%3Dhttps://www.pinterest.com/pin/33495590956733414/%26psig%3DAOvVaw3US_0S_wMuHAqbGDpM5NJi%26ust%3D1550000259016619&amp;psig=AOvVaw3US_0S_wMuHAqbGDpM5NJi&amp;ust=15500002590166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ved=2ahUKEwjXxuvQt7TgAhURLXwKHcPoCsMQjRx6BAgBEAU&amp;url=/url?sa%3Di%26rct%3Dj%26q%3D%26esrc%3Ds%26source%3Dimages%26cd%3D%26ved%3D%26url%3Dhttps://www.pinterest.com/pin/33495590956733414/%26psig%3DAOvVaw3US_0S_wMuHAqbGDpM5NJi%26ust%3D1550000259016619&amp;psig=AOvVaw3US_0S_wMuHAqbGDpM5NJi&amp;ust=155000025901661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Phase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Two</a:t>
            </a:r>
          </a:p>
        </p:txBody>
      </p:sp>
      <p:sp>
        <p:nvSpPr>
          <p:cNvPr id="4" name="AutoShape 4" descr="Image result for minnie mouse bow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1562100"/>
            <a:ext cx="571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minnie mouse bow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4000" y="-1409700"/>
            <a:ext cx="571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minnie mouse b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0" b="90000" l="3667" r="96833">
                        <a14:foregroundMark x1="11083" y1="21917" x2="11083" y2="21917"/>
                        <a14:foregroundMark x1="11250" y1="19500" x2="11250" y2="19500"/>
                        <a14:foregroundMark x1="8750" y1="21667" x2="8750" y2="21667"/>
                        <a14:foregroundMark x1="8250" y1="22417" x2="8250" y2="22417"/>
                        <a14:foregroundMark x1="12250" y1="18833" x2="12250" y2="18833"/>
                        <a14:foregroundMark x1="23000" y1="31167" x2="23000" y2="31167"/>
                        <a14:foregroundMark x1="10167" y1="43083" x2="10167" y2="43083"/>
                        <a14:foregroundMark x1="8667" y1="44750" x2="8667" y2="44750"/>
                        <a14:foregroundMark x1="34250" y1="43083" x2="34250" y2="43083"/>
                        <a14:foregroundMark x1="24000" y1="54750" x2="24000" y2="54750"/>
                        <a14:foregroundMark x1="11083" y1="66917" x2="11083" y2="66917"/>
                        <a14:foregroundMark x1="24667" y1="78917" x2="24667" y2="78917"/>
                        <a14:foregroundMark x1="35083" y1="65583" x2="35083" y2="65583"/>
                        <a14:foregroundMark x1="68667" y1="53917" x2="68667" y2="53917"/>
                        <a14:foregroundMark x1="59750" y1="65833" x2="59750" y2="65833"/>
                        <a14:foregroundMark x1="55583" y1="66000" x2="55583" y2="66000"/>
                        <a14:foregroundMark x1="45667" y1="56167" x2="45667" y2="56167"/>
                        <a14:foregroundMark x1="43667" y1="52833" x2="43667" y2="52833"/>
                        <a14:foregroundMark x1="67833" y1="31000" x2="67833" y2="31000"/>
                        <a14:foregroundMark x1="58417" y1="42917" x2="58417" y2="42917"/>
                        <a14:foregroundMark x1="80583" y1="18417" x2="80583" y2="18417"/>
                        <a14:foregroundMark x1="90250" y1="30000" x2="90250" y2="30000"/>
                        <a14:foregroundMark x1="79250" y1="16917" x2="79250" y2="16917"/>
                        <a14:foregroundMark x1="92583" y1="30250" x2="92583" y2="30250"/>
                        <a14:foregroundMark x1="92500" y1="28667" x2="92500" y2="28667"/>
                        <a14:foregroundMark x1="92583" y1="32583" x2="92583" y2="32583"/>
                        <a14:foregroundMark x1="92583" y1="31500" x2="92583" y2="31500"/>
                        <a14:foregroundMark x1="92500" y1="33667" x2="92500" y2="33667"/>
                        <a14:foregroundMark x1="81917" y1="43333" x2="81917" y2="43333"/>
                        <a14:foregroundMark x1="80417" y1="66250" x2="80417" y2="66250"/>
                        <a14:foregroundMark x1="69500" y1="77000" x2="69500" y2="77000"/>
                        <a14:foregroundMark x1="91833" y1="74583" x2="91833" y2="74583"/>
                        <a14:foregroundMark x1="95167" y1="75500" x2="95167" y2="75500"/>
                        <a14:foregroundMark x1="81667" y1="84417" x2="81667" y2="84417"/>
                        <a14:foregroundMark x1="80667" y1="84417" x2="80667" y2="84417"/>
                        <a14:foregroundMark x1="82250" y1="84417" x2="82250" y2="84417"/>
                        <a14:foregroundMark x1="82833" y1="84417" x2="82833" y2="84417"/>
                        <a14:foregroundMark x1="83917" y1="85000" x2="83917" y2="85000"/>
                        <a14:foregroundMark x1="95000" y1="74083" x2="95000" y2="74083"/>
                        <a14:foregroundMark x1="95000" y1="76417" x2="95000" y2="76417"/>
                        <a14:foregroundMark x1="95000" y1="77000" x2="95000" y2="77000"/>
                        <a14:foregroundMark x1="92250" y1="27833" x2="92250" y2="2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-322688"/>
            <a:ext cx="2219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599" y="2743200"/>
            <a:ext cx="3489961" cy="3282696"/>
          </a:xfrm>
        </p:spPr>
        <p:txBody>
          <a:bodyPr>
            <a:normAutofit/>
          </a:bodyPr>
          <a:lstStyle/>
          <a:p>
            <a:pPr marL="571500" indent="-571500" algn="l"/>
            <a:r>
              <a:rPr lang="en-US" sz="3000" dirty="0"/>
              <a:t>Kidd (aka Washington) #19</a:t>
            </a:r>
          </a:p>
          <a:p>
            <a:pPr marL="571500" indent="-571500" algn="l"/>
            <a:r>
              <a:rPr lang="en-US" sz="3000" dirty="0"/>
              <a:t>Lopez #43</a:t>
            </a:r>
          </a:p>
          <a:p>
            <a:pPr marL="571500" indent="-571500" algn="l"/>
            <a:r>
              <a:rPr lang="en-US" sz="3000" dirty="0" err="1"/>
              <a:t>Mayorquin</a:t>
            </a:r>
            <a:r>
              <a:rPr lang="en-US" sz="3000" dirty="0"/>
              <a:t> #22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667000"/>
            <a:ext cx="4023360" cy="3358896"/>
          </a:xfrm>
        </p:spPr>
        <p:txBody>
          <a:bodyPr>
            <a:normAutofit/>
          </a:bodyPr>
          <a:lstStyle/>
          <a:p>
            <a:pPr marL="571500" indent="-571500" algn="l"/>
            <a:r>
              <a:rPr lang="en-US" sz="3000" dirty="0"/>
              <a:t>Robinson #17</a:t>
            </a:r>
          </a:p>
          <a:p>
            <a:pPr marL="571500" indent="-571500"/>
            <a:r>
              <a:rPr lang="en-US" sz="3000" dirty="0" err="1"/>
              <a:t>Schilawski</a:t>
            </a:r>
            <a:r>
              <a:rPr lang="en-US" sz="3000" dirty="0"/>
              <a:t> #14</a:t>
            </a:r>
          </a:p>
          <a:p>
            <a:pPr marL="571500" indent="-571500" algn="l"/>
            <a:r>
              <a:rPr lang="en-US" sz="3000" dirty="0"/>
              <a:t>Smith #13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Group 2</a:t>
            </a:r>
          </a:p>
        </p:txBody>
      </p:sp>
      <p:pic>
        <p:nvPicPr>
          <p:cNvPr id="3074" name="Picture 2" descr="Image result for minnie mouse tsum ts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676400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4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Bradshaw #26</a:t>
            </a:r>
          </a:p>
          <a:p>
            <a:r>
              <a:rPr lang="en-US" sz="3200" dirty="0" err="1"/>
              <a:t>Moyeda</a:t>
            </a:r>
            <a:r>
              <a:rPr lang="en-US" sz="3200" dirty="0"/>
              <a:t> #23</a:t>
            </a:r>
          </a:p>
          <a:p>
            <a:r>
              <a:rPr lang="en-US" sz="3200" dirty="0"/>
              <a:t>Patty #28</a:t>
            </a:r>
          </a:p>
          <a:p>
            <a:pPr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307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0" l="0" r="100000">
                        <a14:foregroundMark x1="20278" y1="30882" x2="20278" y2="30882"/>
                        <a14:foregroundMark x1="83333" y1="32773" x2="83333" y2="32773"/>
                        <a14:foregroundMark x1="23333" y1="56933" x2="23333" y2="56933"/>
                        <a14:foregroundMark x1="24167" y1="77311" x2="24167" y2="77311"/>
                        <a14:foregroundMark x1="69444" y1="67017" x2="69444" y2="67017"/>
                        <a14:foregroundMark x1="74167" y1="61555" x2="74167" y2="61555"/>
                        <a14:foregroundMark x1="56389" y1="93277" x2="56389" y2="93277"/>
                        <a14:foregroundMark x1="43611" y1="92857" x2="43611" y2="92857"/>
                        <a14:foregroundMark x1="19167" y1="71429" x2="19167" y2="71429"/>
                        <a14:foregroundMark x1="19167" y1="64286" x2="19167" y2="64286"/>
                        <a14:foregroundMark x1="14167" y1="67437" x2="14167" y2="67437"/>
                        <a14:foregroundMark x1="25833" y1="52731" x2="25833" y2="52731"/>
                        <a14:foregroundMark x1="17222" y1="38655" x2="17222" y2="38655"/>
                        <a14:foregroundMark x1="46667" y1="55462" x2="46667" y2="55462"/>
                        <a14:foregroundMark x1="57222" y1="56092" x2="57222" y2="56092"/>
                        <a14:foregroundMark x1="52778" y1="75420" x2="52778" y2="75420"/>
                        <a14:foregroundMark x1="36111" y1="78992" x2="36111" y2="78992"/>
                        <a14:foregroundMark x1="40278" y1="80042" x2="40278" y2="80042"/>
                        <a14:foregroundMark x1="43611" y1="81513" x2="43611" y2="81513"/>
                        <a14:foregroundMark x1="70833" y1="81723" x2="70833" y2="81723"/>
                        <a14:foregroundMark x1="82500" y1="81513" x2="82500" y2="81513"/>
                        <a14:foregroundMark x1="39722" y1="90756" x2="39722" y2="90756"/>
                        <a14:foregroundMark x1="22500" y1="83403" x2="22500" y2="83403"/>
                        <a14:foregroundMark x1="25000" y1="70798" x2="25000" y2="70798"/>
                        <a14:foregroundMark x1="48056" y1="75420" x2="48056" y2="75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34622"/>
            <a:ext cx="1584832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err="1"/>
              <a:t>Mayorquin</a:t>
            </a:r>
            <a:r>
              <a:rPr lang="en-US" sz="3000" dirty="0"/>
              <a:t> #38</a:t>
            </a:r>
          </a:p>
          <a:p>
            <a:r>
              <a:rPr lang="en-US" sz="3000" dirty="0"/>
              <a:t>Robinson #25</a:t>
            </a:r>
          </a:p>
          <a:p>
            <a:r>
              <a:rPr lang="en-US" sz="3000" dirty="0" err="1"/>
              <a:t>Schilawski</a:t>
            </a:r>
            <a:r>
              <a:rPr lang="en-US" sz="3000" dirty="0"/>
              <a:t> #21</a:t>
            </a:r>
          </a:p>
          <a:p>
            <a:r>
              <a:rPr lang="en-US" sz="3000" dirty="0"/>
              <a:t>Smith#29</a:t>
            </a:r>
          </a:p>
          <a:p>
            <a:r>
              <a:rPr lang="en-US" sz="3000" dirty="0"/>
              <a:t>Kidd #27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88" y="32004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Bradshaw #34</a:t>
            </a:r>
          </a:p>
          <a:p>
            <a:r>
              <a:rPr lang="en-US" sz="3000" dirty="0"/>
              <a:t>Moyeda#31</a:t>
            </a:r>
          </a:p>
          <a:p>
            <a:r>
              <a:rPr lang="en-US" sz="3000" dirty="0"/>
              <a:t>Patty #42</a:t>
            </a:r>
          </a:p>
        </p:txBody>
      </p:sp>
      <p:sp>
        <p:nvSpPr>
          <p:cNvPr id="4" name="AutoShape 4" descr="Image result for minnie mou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2384425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7315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Robinson #33</a:t>
            </a:r>
          </a:p>
          <a:p>
            <a:r>
              <a:rPr lang="en-US" sz="3000" dirty="0" err="1"/>
              <a:t>Schilawski</a:t>
            </a:r>
            <a:r>
              <a:rPr lang="en-US" sz="3000" dirty="0"/>
              <a:t> #30</a:t>
            </a:r>
          </a:p>
          <a:p>
            <a:r>
              <a:rPr lang="en-US" sz="3000" dirty="0"/>
              <a:t>Kidd #35</a:t>
            </a:r>
          </a:p>
          <a:p>
            <a:endParaRPr lang="en-US" sz="3000" dirty="0"/>
          </a:p>
        </p:txBody>
      </p:sp>
      <p:sp>
        <p:nvSpPr>
          <p:cNvPr id="4" name="AutoShape 2" descr="Image result for minnie mou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2384425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innie mou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4000" y="-2232025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19" y="3044825"/>
            <a:ext cx="2790762" cy="26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0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Bradshaw#40</a:t>
            </a:r>
          </a:p>
          <a:p>
            <a:r>
              <a:rPr lang="en-US" sz="3000" dirty="0"/>
              <a:t>Robinson #39</a:t>
            </a:r>
          </a:p>
          <a:p>
            <a:r>
              <a:rPr lang="en-US" sz="3000" dirty="0"/>
              <a:t>Schilawski#36</a:t>
            </a:r>
          </a:p>
          <a:p>
            <a:r>
              <a:rPr lang="en-US" sz="3000" dirty="0"/>
              <a:t>Kidd #41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838200" cy="12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5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3B1D5-EDB9-47CD-9833-A6A4A52746C0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1310A9-60FA-45BC-A53F-D104AD7B67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6AFE9-E403-49CC-9173-A52527D0F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174</TotalTime>
  <Words>92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Couture</vt:lpstr>
      <vt:lpstr>Advanced Phase</vt:lpstr>
      <vt:lpstr>Group 2</vt:lpstr>
      <vt:lpstr>Group 3</vt:lpstr>
      <vt:lpstr>Group 3</vt:lpstr>
      <vt:lpstr>Group 4</vt:lpstr>
      <vt:lpstr>Group 4</vt:lpstr>
      <vt:lpstr>Group 5</vt:lpstr>
    </vt:vector>
  </TitlesOfParts>
  <Company>San Diego County Sheriff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SDSD</dc:creator>
  <cp:lastModifiedBy>Parker, Winthrop</cp:lastModifiedBy>
  <cp:revision>19</cp:revision>
  <dcterms:created xsi:type="dcterms:W3CDTF">2019-01-14T17:43:21Z</dcterms:created>
  <dcterms:modified xsi:type="dcterms:W3CDTF">2022-04-22T21:24:21Z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