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sldIdLst>
    <p:sldId id="256" r:id="rId6"/>
    <p:sldId id="260" r:id="rId7"/>
    <p:sldId id="275" r:id="rId8"/>
    <p:sldId id="276" r:id="rId9"/>
    <p:sldId id="290" r:id="rId10"/>
    <p:sldId id="269" r:id="rId11"/>
    <p:sldId id="270" r:id="rId12"/>
    <p:sldId id="271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ogle.com/url?sa=i&amp;rct=j&amp;q=&amp;esrc=s&amp;source=images&amp;cd=&amp;cad=rja&amp;uact=8&amp;ved=&amp;url=https://www.thinglink.com/scene/763872787298254848&amp;psig=AOvVaw22ufBf-UNh2gH_ROOOM5uX&amp;ust=1547571423091324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37285" y="38100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4508553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388620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F9CD5A-896E-4E2D-9F32-1EA24A76144E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CE20-B059-4EC3-9434-8AD7405D6D0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CD5A-896E-4E2D-9F32-1EA24A7614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CE20-B059-4EC3-9434-8AD7405D6D0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CD5A-896E-4E2D-9F32-1EA24A76144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4E17FCC-A4CB-4BA0-8C39-E84EC64C47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1286674 w 12192000"/>
              <a:gd name="connsiteY0" fmla="*/ 6474316 h 6858000"/>
              <a:gd name="connsiteX1" fmla="*/ 1287722 w 12192000"/>
              <a:gd name="connsiteY1" fmla="*/ 6475694 h 6858000"/>
              <a:gd name="connsiteX2" fmla="*/ 1269552 w 12192000"/>
              <a:gd name="connsiteY2" fmla="*/ 6484402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6858000 h 6858000"/>
              <a:gd name="connsiteX6" fmla="*/ 4509863 w 12192000"/>
              <a:gd name="connsiteY6" fmla="*/ 6858000 h 6858000"/>
              <a:gd name="connsiteX7" fmla="*/ 4447989 w 12192000"/>
              <a:gd name="connsiteY7" fmla="*/ 6838714 h 6858000"/>
              <a:gd name="connsiteX8" fmla="*/ 4099358 w 12192000"/>
              <a:gd name="connsiteY8" fmla="*/ 6730382 h 6858000"/>
              <a:gd name="connsiteX9" fmla="*/ 3747902 w 12192000"/>
              <a:gd name="connsiteY9" fmla="*/ 6631483 h 6858000"/>
              <a:gd name="connsiteX10" fmla="*/ 3393081 w 12192000"/>
              <a:gd name="connsiteY10" fmla="*/ 6547784 h 6858000"/>
              <a:gd name="connsiteX11" fmla="*/ 3137808 w 12192000"/>
              <a:gd name="connsiteY11" fmla="*/ 6560695 h 6858000"/>
              <a:gd name="connsiteX12" fmla="*/ 2899474 w 12192000"/>
              <a:gd name="connsiteY12" fmla="*/ 6641132 h 6858000"/>
              <a:gd name="connsiteX13" fmla="*/ 2699294 w 12192000"/>
              <a:gd name="connsiteY13" fmla="*/ 6645632 h 6858000"/>
              <a:gd name="connsiteX14" fmla="*/ 2498511 w 12192000"/>
              <a:gd name="connsiteY14" fmla="*/ 6615167 h 6858000"/>
              <a:gd name="connsiteX15" fmla="*/ 2191632 w 12192000"/>
              <a:gd name="connsiteY15" fmla="*/ 6578631 h 6858000"/>
              <a:gd name="connsiteX16" fmla="*/ 1884392 w 12192000"/>
              <a:gd name="connsiteY16" fmla="*/ 6545941 h 6858000"/>
              <a:gd name="connsiteX17" fmla="*/ 1669793 w 12192000"/>
              <a:gd name="connsiteY17" fmla="*/ 6518058 h 6858000"/>
              <a:gd name="connsiteX18" fmla="*/ 1576972 w 12192000"/>
              <a:gd name="connsiteY18" fmla="*/ 6515173 h 6858000"/>
              <a:gd name="connsiteX19" fmla="*/ 1427499 w 12192000"/>
              <a:gd name="connsiteY19" fmla="*/ 6516670 h 6858000"/>
              <a:gd name="connsiteX20" fmla="*/ 1297923 w 12192000"/>
              <a:gd name="connsiteY20" fmla="*/ 6467688 h 6858000"/>
              <a:gd name="connsiteX21" fmla="*/ 1286674 w 12192000"/>
              <a:gd name="connsiteY21" fmla="*/ 6474316 h 6858000"/>
              <a:gd name="connsiteX22" fmla="*/ 1282229 w 12192000"/>
              <a:gd name="connsiteY22" fmla="*/ 6468470 h 6858000"/>
              <a:gd name="connsiteX23" fmla="*/ 1113470 w 12192000"/>
              <a:gd name="connsiteY23" fmla="*/ 6473645 h 6858000"/>
              <a:gd name="connsiteX24" fmla="*/ 958526 w 12192000"/>
              <a:gd name="connsiteY24" fmla="*/ 6492085 h 6858000"/>
              <a:gd name="connsiteX25" fmla="*/ 836866 w 12192000"/>
              <a:gd name="connsiteY25" fmla="*/ 6548554 h 6858000"/>
              <a:gd name="connsiteX26" fmla="*/ 721512 w 12192000"/>
              <a:gd name="connsiteY26" fmla="*/ 6661859 h 6858000"/>
              <a:gd name="connsiteX27" fmla="*/ 643347 w 12192000"/>
              <a:gd name="connsiteY27" fmla="*/ 6792228 h 6858000"/>
              <a:gd name="connsiteX28" fmla="*/ 623901 w 12192000"/>
              <a:gd name="connsiteY28" fmla="*/ 6843676 h 6858000"/>
              <a:gd name="connsiteX29" fmla="*/ 628457 w 12192000"/>
              <a:gd name="connsiteY29" fmla="*/ 6858000 h 6858000"/>
              <a:gd name="connsiteX30" fmla="*/ 0 w 12192000"/>
              <a:gd name="connsiteY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2000" h="6858000">
                <a:moveTo>
                  <a:pt x="1286674" y="6474316"/>
                </a:moveTo>
                <a:lnTo>
                  <a:pt x="1287722" y="6475694"/>
                </a:lnTo>
                <a:cubicBezTo>
                  <a:pt x="1285968" y="6478366"/>
                  <a:pt x="1280269" y="6481286"/>
                  <a:pt x="1269552" y="648440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09863" y="6858000"/>
                </a:lnTo>
                <a:lnTo>
                  <a:pt x="4447989" y="6838714"/>
                </a:lnTo>
                <a:cubicBezTo>
                  <a:pt x="4356371" y="6781636"/>
                  <a:pt x="4170309" y="6738976"/>
                  <a:pt x="4099358" y="6730382"/>
                </a:cubicBezTo>
                <a:cubicBezTo>
                  <a:pt x="4025582" y="6669159"/>
                  <a:pt x="3860426" y="6713795"/>
                  <a:pt x="3747902" y="6631483"/>
                </a:cubicBezTo>
                <a:cubicBezTo>
                  <a:pt x="3643366" y="6629438"/>
                  <a:pt x="3521409" y="6544303"/>
                  <a:pt x="3393081" y="6547784"/>
                </a:cubicBezTo>
                <a:cubicBezTo>
                  <a:pt x="3241684" y="6549101"/>
                  <a:pt x="3198368" y="6535343"/>
                  <a:pt x="3137808" y="6560695"/>
                </a:cubicBezTo>
                <a:cubicBezTo>
                  <a:pt x="3096054" y="6550960"/>
                  <a:pt x="2967183" y="6622270"/>
                  <a:pt x="2899474" y="6641132"/>
                </a:cubicBezTo>
                <a:cubicBezTo>
                  <a:pt x="2827501" y="6684808"/>
                  <a:pt x="2710289" y="6652484"/>
                  <a:pt x="2699294" y="6645632"/>
                </a:cubicBezTo>
                <a:cubicBezTo>
                  <a:pt x="2673340" y="6612169"/>
                  <a:pt x="2654596" y="6625926"/>
                  <a:pt x="2498511" y="6615167"/>
                </a:cubicBezTo>
                <a:cubicBezTo>
                  <a:pt x="2322064" y="6573408"/>
                  <a:pt x="2262166" y="6550336"/>
                  <a:pt x="2191632" y="6578631"/>
                </a:cubicBezTo>
                <a:cubicBezTo>
                  <a:pt x="2095927" y="6606506"/>
                  <a:pt x="2022692" y="6601576"/>
                  <a:pt x="1884392" y="6545941"/>
                </a:cubicBezTo>
                <a:cubicBezTo>
                  <a:pt x="1769825" y="6506106"/>
                  <a:pt x="1709325" y="6510128"/>
                  <a:pt x="1669793" y="6518058"/>
                </a:cubicBezTo>
                <a:cubicBezTo>
                  <a:pt x="1630262" y="6525987"/>
                  <a:pt x="1609775" y="6537643"/>
                  <a:pt x="1576972" y="6515173"/>
                </a:cubicBezTo>
                <a:cubicBezTo>
                  <a:pt x="1466368" y="6557163"/>
                  <a:pt x="1430501" y="6567376"/>
                  <a:pt x="1427499" y="6516670"/>
                </a:cubicBezTo>
                <a:cubicBezTo>
                  <a:pt x="1328985" y="6517614"/>
                  <a:pt x="1351814" y="6443815"/>
                  <a:pt x="1297923" y="6467688"/>
                </a:cubicBezTo>
                <a:lnTo>
                  <a:pt x="1286674" y="6474316"/>
                </a:lnTo>
                <a:lnTo>
                  <a:pt x="1282229" y="6468470"/>
                </a:lnTo>
                <a:cubicBezTo>
                  <a:pt x="1251880" y="6455716"/>
                  <a:pt x="1118246" y="6453728"/>
                  <a:pt x="1113470" y="6473645"/>
                </a:cubicBezTo>
                <a:cubicBezTo>
                  <a:pt x="1021908" y="6519362"/>
                  <a:pt x="972824" y="6505062"/>
                  <a:pt x="958526" y="6492085"/>
                </a:cubicBezTo>
                <a:cubicBezTo>
                  <a:pt x="898871" y="6445761"/>
                  <a:pt x="892381" y="6514972"/>
                  <a:pt x="836866" y="6548554"/>
                </a:cubicBezTo>
                <a:cubicBezTo>
                  <a:pt x="826714" y="6553422"/>
                  <a:pt x="731307" y="6598778"/>
                  <a:pt x="721512" y="6661859"/>
                </a:cubicBezTo>
                <a:cubicBezTo>
                  <a:pt x="668521" y="6730587"/>
                  <a:pt x="663956" y="6737917"/>
                  <a:pt x="643347" y="6792228"/>
                </a:cubicBezTo>
                <a:lnTo>
                  <a:pt x="623901" y="6843676"/>
                </a:lnTo>
                <a:lnTo>
                  <a:pt x="6284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0" tIns="1152000" rIns="0" bIns="0" rtlCol="0" anchor="t">
            <a:noAutofit/>
          </a:bodyPr>
          <a:lstStyle>
            <a:lvl1pPr marL="0" indent="0" algn="ctr">
              <a:buNone/>
              <a:defRPr lang="en-US" sz="900" i="1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171450" lvl="0" indent="-171450" algn="ctr"/>
            <a:r>
              <a:rPr lang="en-US" dirty="0"/>
              <a:t>Insert or Drag &amp; Drop Your Photo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1BA34C-81CC-4DE1-8314-7B836DDBD2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93206" y="2535238"/>
            <a:ext cx="3557588" cy="1655762"/>
          </a:xfrm>
        </p:spPr>
        <p:txBody>
          <a:bodyPr>
            <a:prstTxWarp prst="textArchUp">
              <a:avLst/>
            </a:prstTxWarp>
          </a:bodyPr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Header Pretext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48707-E9C6-4877-92D4-98B547DF5E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3A83E0-9E29-498B-A517-74DED29B1E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78919" y="3675063"/>
            <a:ext cx="3557588" cy="2387600"/>
          </a:xfrm>
        </p:spPr>
        <p:txBody>
          <a:bodyPr anchor="t">
            <a:prstTxWarp prst="textArchUp">
              <a:avLst/>
            </a:prstTxWarp>
            <a:noAutofit/>
          </a:bodyPr>
          <a:lstStyle>
            <a:lvl1pPr algn="ctr">
              <a:lnSpc>
                <a:spcPct val="100000"/>
              </a:lnSpc>
              <a:defRPr sz="6000" b="1" spc="-225">
                <a:blipFill dpi="0" rotWithShape="1">
                  <a:blip r:embed="rId2"/>
                  <a:srcRect/>
                  <a:tile tx="0" ty="0" sx="100000" sy="100000" flip="none" algn="ctr"/>
                </a:blipFill>
                <a:latin typeface="+mn-lt"/>
              </a:defRPr>
            </a:lvl1pPr>
          </a:lstStyle>
          <a:p>
            <a:r>
              <a:rPr lang="en-US" dirty="0"/>
              <a:t>Main Head</a:t>
            </a:r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8FE5B8E7-AB45-4DF2-BD41-666BA397D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4341445">
            <a:off x="1183424" y="5470906"/>
            <a:ext cx="1309242" cy="2561730"/>
          </a:xfrm>
          <a:custGeom>
            <a:avLst/>
            <a:gdLst>
              <a:gd name="connsiteX0" fmla="*/ 45594 w 1309242"/>
              <a:gd name="connsiteY0" fmla="*/ 2795140 h 3415640"/>
              <a:gd name="connsiteX1" fmla="*/ 106430 w 1309242"/>
              <a:gd name="connsiteY1" fmla="*/ 2733673 h 3415640"/>
              <a:gd name="connsiteX2" fmla="*/ 208053 w 1309242"/>
              <a:gd name="connsiteY2" fmla="*/ 2573334 h 3415640"/>
              <a:gd name="connsiteX3" fmla="*/ 283934 w 1309242"/>
              <a:gd name="connsiteY3" fmla="*/ 2374798 h 3415640"/>
              <a:gd name="connsiteX4" fmla="*/ 465800 w 1309242"/>
              <a:gd name="connsiteY4" fmla="*/ 2030358 h 3415640"/>
              <a:gd name="connsiteX5" fmla="*/ 642821 w 1309242"/>
              <a:gd name="connsiteY5" fmla="*/ 1677569 h 3415640"/>
              <a:gd name="connsiteX6" fmla="*/ 708307 w 1309242"/>
              <a:gd name="connsiteY6" fmla="*/ 1478815 h 3415640"/>
              <a:gd name="connsiteX7" fmla="*/ 739537 w 1309242"/>
              <a:gd name="connsiteY7" fmla="*/ 1271815 h 3415640"/>
              <a:gd name="connsiteX8" fmla="*/ 731510 w 1309242"/>
              <a:gd name="connsiteY8" fmla="*/ 1004099 h 3415640"/>
              <a:gd name="connsiteX9" fmla="*/ 790438 w 1309242"/>
              <a:gd name="connsiteY9" fmla="*/ 741726 h 3415640"/>
              <a:gd name="connsiteX10" fmla="*/ 1020679 w 1309242"/>
              <a:gd name="connsiteY10" fmla="*/ 382161 h 3415640"/>
              <a:gd name="connsiteX11" fmla="*/ 1268529 w 1309242"/>
              <a:gd name="connsiteY11" fmla="*/ 55241 h 3415640"/>
              <a:gd name="connsiteX12" fmla="*/ 1309242 w 1309242"/>
              <a:gd name="connsiteY12" fmla="*/ 0 h 3415640"/>
              <a:gd name="connsiteX13" fmla="*/ 222943 w 1309242"/>
              <a:gd name="connsiteY13" fmla="*/ 3415640 h 3415640"/>
              <a:gd name="connsiteX14" fmla="*/ 213219 w 1309242"/>
              <a:gd name="connsiteY14" fmla="*/ 3406215 h 3415640"/>
              <a:gd name="connsiteX15" fmla="*/ 113697 w 1309242"/>
              <a:gd name="connsiteY15" fmla="*/ 3294745 h 3415640"/>
              <a:gd name="connsiteX16" fmla="*/ 40415 w 1309242"/>
              <a:gd name="connsiteY16" fmla="*/ 3146169 h 3415640"/>
              <a:gd name="connsiteX17" fmla="*/ 23256 w 1309242"/>
              <a:gd name="connsiteY17" fmla="*/ 3023512 h 3415640"/>
              <a:gd name="connsiteX18" fmla="*/ 50379 w 1309242"/>
              <a:gd name="connsiteY18" fmla="*/ 2875601 h 3415640"/>
              <a:gd name="connsiteX19" fmla="*/ 45594 w 1309242"/>
              <a:gd name="connsiteY19" fmla="*/ 2795140 h 341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09242" h="3415640">
                <a:moveTo>
                  <a:pt x="45594" y="2795140"/>
                </a:moveTo>
                <a:cubicBezTo>
                  <a:pt x="60968" y="2762395"/>
                  <a:pt x="96966" y="2746701"/>
                  <a:pt x="106430" y="2733673"/>
                </a:cubicBezTo>
                <a:cubicBezTo>
                  <a:pt x="100253" y="2634558"/>
                  <a:pt x="153743" y="2632091"/>
                  <a:pt x="208053" y="2573334"/>
                </a:cubicBezTo>
                <a:cubicBezTo>
                  <a:pt x="219688" y="2565688"/>
                  <a:pt x="263985" y="2471215"/>
                  <a:pt x="283934" y="2374798"/>
                </a:cubicBezTo>
                <a:cubicBezTo>
                  <a:pt x="287619" y="2267283"/>
                  <a:pt x="379701" y="2134358"/>
                  <a:pt x="465800" y="2030358"/>
                </a:cubicBezTo>
                <a:cubicBezTo>
                  <a:pt x="577270" y="1930835"/>
                  <a:pt x="590226" y="1791595"/>
                  <a:pt x="642821" y="1677569"/>
                </a:cubicBezTo>
                <a:cubicBezTo>
                  <a:pt x="712858" y="1621294"/>
                  <a:pt x="731655" y="1631370"/>
                  <a:pt x="708307" y="1478815"/>
                </a:cubicBezTo>
                <a:cubicBezTo>
                  <a:pt x="717259" y="1428076"/>
                  <a:pt x="708067" y="1336070"/>
                  <a:pt x="739537" y="1271815"/>
                </a:cubicBezTo>
                <a:cubicBezTo>
                  <a:pt x="737249" y="1124005"/>
                  <a:pt x="751753" y="1065132"/>
                  <a:pt x="731510" y="1004099"/>
                </a:cubicBezTo>
                <a:cubicBezTo>
                  <a:pt x="737392" y="945761"/>
                  <a:pt x="663892" y="807581"/>
                  <a:pt x="790438" y="741726"/>
                </a:cubicBezTo>
                <a:cubicBezTo>
                  <a:pt x="833290" y="596296"/>
                  <a:pt x="950410" y="518052"/>
                  <a:pt x="1020679" y="382161"/>
                </a:cubicBezTo>
                <a:cubicBezTo>
                  <a:pt x="1056189" y="313326"/>
                  <a:pt x="1140410" y="179163"/>
                  <a:pt x="1268529" y="55241"/>
                </a:cubicBezTo>
                <a:lnTo>
                  <a:pt x="1309242" y="0"/>
                </a:lnTo>
                <a:lnTo>
                  <a:pt x="222943" y="3415640"/>
                </a:lnTo>
                <a:lnTo>
                  <a:pt x="213219" y="3406215"/>
                </a:lnTo>
                <a:cubicBezTo>
                  <a:pt x="187749" y="3372328"/>
                  <a:pt x="102046" y="3371611"/>
                  <a:pt x="113697" y="3294745"/>
                </a:cubicBezTo>
                <a:cubicBezTo>
                  <a:pt x="76052" y="3259888"/>
                  <a:pt x="78329" y="3185338"/>
                  <a:pt x="40415" y="3146169"/>
                </a:cubicBezTo>
                <a:cubicBezTo>
                  <a:pt x="-38483" y="3060237"/>
                  <a:pt x="22283" y="3035685"/>
                  <a:pt x="23256" y="3023512"/>
                </a:cubicBezTo>
                <a:cubicBezTo>
                  <a:pt x="2529" y="2968565"/>
                  <a:pt x="33192" y="2891379"/>
                  <a:pt x="50379" y="2875601"/>
                </a:cubicBezTo>
                <a:cubicBezTo>
                  <a:pt x="34569" y="2840571"/>
                  <a:pt x="36370" y="2814786"/>
                  <a:pt x="45594" y="279514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55507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0019F9A-4BD6-4EAE-8C16-FEDF832CDF1D}"/>
              </a:ext>
            </a:extLst>
          </p:cNvPr>
          <p:cNvSpPr/>
          <p:nvPr userDrawn="1"/>
        </p:nvSpPr>
        <p:spPr>
          <a:xfrm>
            <a:off x="5246914" y="1"/>
            <a:ext cx="3897086" cy="1190171"/>
          </a:xfrm>
          <a:custGeom>
            <a:avLst/>
            <a:gdLst>
              <a:gd name="connsiteX0" fmla="*/ 0 w 5196114"/>
              <a:gd name="connsiteY0" fmla="*/ 0 h 1190171"/>
              <a:gd name="connsiteX1" fmla="*/ 5196114 w 5196114"/>
              <a:gd name="connsiteY1" fmla="*/ 0 h 1190171"/>
              <a:gd name="connsiteX2" fmla="*/ 5196114 w 5196114"/>
              <a:gd name="connsiteY2" fmla="*/ 1 h 1190171"/>
              <a:gd name="connsiteX3" fmla="*/ 182913 w 5196114"/>
              <a:gd name="connsiteY3" fmla="*/ 1 h 1190171"/>
              <a:gd name="connsiteX4" fmla="*/ 364505 w 5196114"/>
              <a:gd name="connsiteY4" fmla="*/ 59275 h 1190171"/>
              <a:gd name="connsiteX5" fmla="*/ 610473 w 5196114"/>
              <a:gd name="connsiteY5" fmla="*/ 114410 h 1190171"/>
              <a:gd name="connsiteX6" fmla="*/ 848156 w 5196114"/>
              <a:gd name="connsiteY6" fmla="*/ 94985 h 1190171"/>
              <a:gd name="connsiteX7" fmla="*/ 919004 w 5196114"/>
              <a:gd name="connsiteY7" fmla="*/ 77844 h 1190171"/>
              <a:gd name="connsiteX8" fmla="*/ 1017277 w 5196114"/>
              <a:gd name="connsiteY8" fmla="*/ 93842 h 1190171"/>
              <a:gd name="connsiteX9" fmla="*/ 1219537 w 5196114"/>
              <a:gd name="connsiteY9" fmla="*/ 139550 h 1190171"/>
              <a:gd name="connsiteX10" fmla="*/ 1425224 w 5196114"/>
              <a:gd name="connsiteY10" fmla="*/ 166975 h 1190171"/>
              <a:gd name="connsiteX11" fmla="*/ 1632054 w 5196114"/>
              <a:gd name="connsiteY11" fmla="*/ 176117 h 1190171"/>
              <a:gd name="connsiteX12" fmla="*/ 1736042 w 5196114"/>
              <a:gd name="connsiteY12" fmla="*/ 188687 h 1190171"/>
              <a:gd name="connsiteX13" fmla="*/ 1840028 w 5196114"/>
              <a:gd name="connsiteY13" fmla="*/ 165833 h 1190171"/>
              <a:gd name="connsiteX14" fmla="*/ 1942872 w 5196114"/>
              <a:gd name="connsiteY14" fmla="*/ 154406 h 1190171"/>
              <a:gd name="connsiteX15" fmla="*/ 2045716 w 5196114"/>
              <a:gd name="connsiteY15" fmla="*/ 137265 h 1190171"/>
              <a:gd name="connsiteX16" fmla="*/ 2105136 w 5196114"/>
              <a:gd name="connsiteY16" fmla="*/ 283531 h 1190171"/>
              <a:gd name="connsiteX17" fmla="*/ 2174842 w 5196114"/>
              <a:gd name="connsiteY17" fmla="*/ 425227 h 1190171"/>
              <a:gd name="connsiteX18" fmla="*/ 2229692 w 5196114"/>
              <a:gd name="connsiteY18" fmla="*/ 494933 h 1190171"/>
              <a:gd name="connsiteX19" fmla="*/ 2330250 w 5196114"/>
              <a:gd name="connsiteY19" fmla="*/ 515502 h 1190171"/>
              <a:gd name="connsiteX20" fmla="*/ 2511940 w 5196114"/>
              <a:gd name="connsiteY20" fmla="*/ 510931 h 1190171"/>
              <a:gd name="connsiteX21" fmla="*/ 2602216 w 5196114"/>
              <a:gd name="connsiteY21" fmla="*/ 504075 h 1190171"/>
              <a:gd name="connsiteX22" fmla="*/ 2692488 w 5196114"/>
              <a:gd name="connsiteY22" fmla="*/ 498361 h 1190171"/>
              <a:gd name="connsiteX23" fmla="*/ 2782764 w 5196114"/>
              <a:gd name="connsiteY23" fmla="*/ 493790 h 1190171"/>
              <a:gd name="connsiteX24" fmla="*/ 2873036 w 5196114"/>
              <a:gd name="connsiteY24" fmla="*/ 476650 h 1190171"/>
              <a:gd name="connsiteX25" fmla="*/ 2982736 w 5196114"/>
              <a:gd name="connsiteY25" fmla="*/ 478935 h 1190171"/>
              <a:gd name="connsiteX26" fmla="*/ 3041016 w 5196114"/>
              <a:gd name="connsiteY26" fmla="*/ 488077 h 1190171"/>
              <a:gd name="connsiteX27" fmla="*/ 3115290 w 5196114"/>
              <a:gd name="connsiteY27" fmla="*/ 533785 h 1190171"/>
              <a:gd name="connsiteX28" fmla="*/ 3194138 w 5196114"/>
              <a:gd name="connsiteY28" fmla="*/ 555496 h 1190171"/>
              <a:gd name="connsiteX29" fmla="*/ 3276414 w 5196114"/>
              <a:gd name="connsiteY29" fmla="*/ 582921 h 1190171"/>
              <a:gd name="connsiteX30" fmla="*/ 3348404 w 5196114"/>
              <a:gd name="connsiteY30" fmla="*/ 624058 h 1190171"/>
              <a:gd name="connsiteX31" fmla="*/ 3408968 w 5196114"/>
              <a:gd name="connsiteY31" fmla="*/ 686908 h 1190171"/>
              <a:gd name="connsiteX32" fmla="*/ 3476386 w 5196114"/>
              <a:gd name="connsiteY32" fmla="*/ 723475 h 1190171"/>
              <a:gd name="connsiteX33" fmla="*/ 3540378 w 5196114"/>
              <a:gd name="connsiteY33" fmla="*/ 702906 h 1190171"/>
              <a:gd name="connsiteX34" fmla="*/ 3628368 w 5196114"/>
              <a:gd name="connsiteY34" fmla="*/ 697192 h 1190171"/>
              <a:gd name="connsiteX35" fmla="*/ 3802060 w 5196114"/>
              <a:gd name="connsiteY35" fmla="*/ 710904 h 1190171"/>
              <a:gd name="connsiteX36" fmla="*/ 3892332 w 5196114"/>
              <a:gd name="connsiteY36" fmla="*/ 724617 h 1190171"/>
              <a:gd name="connsiteX37" fmla="*/ 4285424 w 5196114"/>
              <a:gd name="connsiteY37" fmla="*/ 746329 h 1190171"/>
              <a:gd name="connsiteX38" fmla="*/ 4523108 w 5196114"/>
              <a:gd name="connsiteY38" fmla="*/ 866313 h 1190171"/>
              <a:gd name="connsiteX39" fmla="*/ 4613382 w 5196114"/>
              <a:gd name="connsiteY39" fmla="*/ 883454 h 1190171"/>
              <a:gd name="connsiteX40" fmla="*/ 4709370 w 5196114"/>
              <a:gd name="connsiteY40" fmla="*/ 885740 h 1190171"/>
              <a:gd name="connsiteX41" fmla="*/ 5132172 w 5196114"/>
              <a:gd name="connsiteY41" fmla="*/ 929162 h 1190171"/>
              <a:gd name="connsiteX42" fmla="*/ 5190594 w 5196114"/>
              <a:gd name="connsiteY42" fmla="*/ 1032578 h 1190171"/>
              <a:gd name="connsiteX43" fmla="*/ 5196114 w 5196114"/>
              <a:gd name="connsiteY43" fmla="*/ 1036715 h 1190171"/>
              <a:gd name="connsiteX44" fmla="*/ 5196114 w 5196114"/>
              <a:gd name="connsiteY44" fmla="*/ 1190171 h 1190171"/>
              <a:gd name="connsiteX45" fmla="*/ 0 w 5196114"/>
              <a:gd name="connsiteY45" fmla="*/ 1190171 h 119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196114" h="1190171">
                <a:moveTo>
                  <a:pt x="0" y="0"/>
                </a:moveTo>
                <a:lnTo>
                  <a:pt x="5196114" y="0"/>
                </a:lnTo>
                <a:lnTo>
                  <a:pt x="5196114" y="1"/>
                </a:lnTo>
                <a:lnTo>
                  <a:pt x="182913" y="1"/>
                </a:lnTo>
                <a:lnTo>
                  <a:pt x="364505" y="59275"/>
                </a:lnTo>
                <a:cubicBezTo>
                  <a:pt x="446780" y="84700"/>
                  <a:pt x="528769" y="105840"/>
                  <a:pt x="610473" y="114410"/>
                </a:cubicBezTo>
                <a:cubicBezTo>
                  <a:pt x="689320" y="122410"/>
                  <a:pt x="769310" y="117839"/>
                  <a:pt x="848156" y="94985"/>
                </a:cubicBezTo>
                <a:cubicBezTo>
                  <a:pt x="872154" y="13852"/>
                  <a:pt x="895008" y="82414"/>
                  <a:pt x="919004" y="77844"/>
                </a:cubicBezTo>
                <a:cubicBezTo>
                  <a:pt x="952143" y="60704"/>
                  <a:pt x="985281" y="52704"/>
                  <a:pt x="1017277" y="93842"/>
                </a:cubicBezTo>
                <a:cubicBezTo>
                  <a:pt x="1083554" y="115554"/>
                  <a:pt x="1150975" y="170404"/>
                  <a:pt x="1219537" y="139550"/>
                </a:cubicBezTo>
                <a:cubicBezTo>
                  <a:pt x="1288100" y="142979"/>
                  <a:pt x="1356662" y="219540"/>
                  <a:pt x="1425224" y="166975"/>
                </a:cubicBezTo>
                <a:cubicBezTo>
                  <a:pt x="1493788" y="188687"/>
                  <a:pt x="1563492" y="173831"/>
                  <a:pt x="1632054" y="176117"/>
                </a:cubicBezTo>
                <a:cubicBezTo>
                  <a:pt x="1667480" y="173831"/>
                  <a:pt x="1700618" y="184116"/>
                  <a:pt x="1736042" y="188687"/>
                </a:cubicBezTo>
                <a:cubicBezTo>
                  <a:pt x="1771466" y="193258"/>
                  <a:pt x="1805746" y="190972"/>
                  <a:pt x="1840028" y="165833"/>
                </a:cubicBezTo>
                <a:cubicBezTo>
                  <a:pt x="1874308" y="185258"/>
                  <a:pt x="1908590" y="66417"/>
                  <a:pt x="1942872" y="154406"/>
                </a:cubicBezTo>
                <a:cubicBezTo>
                  <a:pt x="1977152" y="64131"/>
                  <a:pt x="2011434" y="56133"/>
                  <a:pt x="2045716" y="137265"/>
                </a:cubicBezTo>
                <a:cubicBezTo>
                  <a:pt x="2063998" y="153262"/>
                  <a:pt x="2083426" y="242394"/>
                  <a:pt x="2105136" y="283531"/>
                </a:cubicBezTo>
                <a:cubicBezTo>
                  <a:pt x="2126848" y="347523"/>
                  <a:pt x="2149702" y="378377"/>
                  <a:pt x="2174842" y="425227"/>
                </a:cubicBezTo>
                <a:cubicBezTo>
                  <a:pt x="2189696" y="451510"/>
                  <a:pt x="2204552" y="454938"/>
                  <a:pt x="2229692" y="494933"/>
                </a:cubicBezTo>
                <a:cubicBezTo>
                  <a:pt x="2258260" y="505217"/>
                  <a:pt x="2294826" y="532642"/>
                  <a:pt x="2330250" y="515502"/>
                </a:cubicBezTo>
                <a:cubicBezTo>
                  <a:pt x="2390814" y="523500"/>
                  <a:pt x="2451378" y="473221"/>
                  <a:pt x="2511940" y="510931"/>
                </a:cubicBezTo>
                <a:cubicBezTo>
                  <a:pt x="2541650" y="513216"/>
                  <a:pt x="2572504" y="508645"/>
                  <a:pt x="2602216" y="504075"/>
                </a:cubicBezTo>
                <a:cubicBezTo>
                  <a:pt x="2645638" y="502931"/>
                  <a:pt x="2659350" y="472079"/>
                  <a:pt x="2692488" y="498361"/>
                </a:cubicBezTo>
                <a:cubicBezTo>
                  <a:pt x="2703916" y="502931"/>
                  <a:pt x="2734770" y="490362"/>
                  <a:pt x="2782764" y="493790"/>
                </a:cubicBezTo>
                <a:cubicBezTo>
                  <a:pt x="2806760" y="490362"/>
                  <a:pt x="2862752" y="478935"/>
                  <a:pt x="2873036" y="476650"/>
                </a:cubicBezTo>
                <a:cubicBezTo>
                  <a:pt x="2911888" y="433227"/>
                  <a:pt x="2945028" y="461794"/>
                  <a:pt x="2982736" y="478935"/>
                </a:cubicBezTo>
                <a:cubicBezTo>
                  <a:pt x="2997592" y="450367"/>
                  <a:pt x="3020446" y="482363"/>
                  <a:pt x="3041016" y="488077"/>
                </a:cubicBezTo>
                <a:cubicBezTo>
                  <a:pt x="3071868" y="512073"/>
                  <a:pt x="3082152" y="516644"/>
                  <a:pt x="3115290" y="533785"/>
                </a:cubicBezTo>
                <a:cubicBezTo>
                  <a:pt x="3154142" y="532642"/>
                  <a:pt x="3149572" y="550925"/>
                  <a:pt x="3194138" y="555496"/>
                </a:cubicBezTo>
                <a:cubicBezTo>
                  <a:pt x="3211278" y="553211"/>
                  <a:pt x="3243274" y="582921"/>
                  <a:pt x="3276414" y="582921"/>
                </a:cubicBezTo>
                <a:cubicBezTo>
                  <a:pt x="3291268" y="603490"/>
                  <a:pt x="3368972" y="604633"/>
                  <a:pt x="3348404" y="624058"/>
                </a:cubicBezTo>
                <a:cubicBezTo>
                  <a:pt x="3386114" y="684623"/>
                  <a:pt x="3414680" y="606918"/>
                  <a:pt x="3408968" y="686908"/>
                </a:cubicBezTo>
                <a:cubicBezTo>
                  <a:pt x="3435250" y="684623"/>
                  <a:pt x="3452390" y="722331"/>
                  <a:pt x="3476386" y="723475"/>
                </a:cubicBezTo>
                <a:cubicBezTo>
                  <a:pt x="3495814" y="706334"/>
                  <a:pt x="3539236" y="725760"/>
                  <a:pt x="3540378" y="702906"/>
                </a:cubicBezTo>
                <a:cubicBezTo>
                  <a:pt x="3574660" y="718904"/>
                  <a:pt x="3586086" y="682337"/>
                  <a:pt x="3628368" y="697192"/>
                </a:cubicBezTo>
                <a:cubicBezTo>
                  <a:pt x="3691216" y="712048"/>
                  <a:pt x="3748352" y="689194"/>
                  <a:pt x="3802060" y="710904"/>
                </a:cubicBezTo>
                <a:cubicBezTo>
                  <a:pt x="3818058" y="732617"/>
                  <a:pt x="3843198" y="769183"/>
                  <a:pt x="3892332" y="724617"/>
                </a:cubicBezTo>
                <a:cubicBezTo>
                  <a:pt x="4022602" y="700621"/>
                  <a:pt x="4182582" y="757756"/>
                  <a:pt x="4285424" y="746329"/>
                </a:cubicBezTo>
                <a:cubicBezTo>
                  <a:pt x="4365414" y="746329"/>
                  <a:pt x="4422550" y="860600"/>
                  <a:pt x="4523108" y="866313"/>
                </a:cubicBezTo>
                <a:cubicBezTo>
                  <a:pt x="4550534" y="875454"/>
                  <a:pt x="4581388" y="881169"/>
                  <a:pt x="4613382" y="883454"/>
                </a:cubicBezTo>
                <a:cubicBezTo>
                  <a:pt x="4645378" y="885740"/>
                  <a:pt x="4677374" y="886882"/>
                  <a:pt x="4709370" y="885740"/>
                </a:cubicBezTo>
                <a:cubicBezTo>
                  <a:pt x="4841924" y="941732"/>
                  <a:pt x="4990476" y="956587"/>
                  <a:pt x="5132172" y="929162"/>
                </a:cubicBezTo>
                <a:cubicBezTo>
                  <a:pt x="5140742" y="969157"/>
                  <a:pt x="5161882" y="1004581"/>
                  <a:pt x="5190594" y="1032578"/>
                </a:cubicBezTo>
                <a:lnTo>
                  <a:pt x="5196114" y="1036715"/>
                </a:lnTo>
                <a:lnTo>
                  <a:pt x="5196114" y="1190171"/>
                </a:lnTo>
                <a:lnTo>
                  <a:pt x="0" y="11901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4BFE46A-0C29-4661-94A3-50A69B9983D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7113852 w 12192000"/>
              <a:gd name="connsiteY1" fmla="*/ 0 h 6858000"/>
              <a:gd name="connsiteX2" fmla="*/ 7113852 w 12192000"/>
              <a:gd name="connsiteY2" fmla="*/ 10423 h 6858000"/>
              <a:gd name="connsiteX3" fmla="*/ 7150419 w 12192000"/>
              <a:gd name="connsiteY3" fmla="*/ 21851 h 6858000"/>
              <a:gd name="connsiteX4" fmla="*/ 7226980 w 12192000"/>
              <a:gd name="connsiteY4" fmla="*/ 48132 h 6858000"/>
              <a:gd name="connsiteX5" fmla="*/ 7240692 w 12192000"/>
              <a:gd name="connsiteY5" fmla="*/ 52703 h 6858000"/>
              <a:gd name="connsiteX6" fmla="*/ 7264690 w 12192000"/>
              <a:gd name="connsiteY6" fmla="*/ 59559 h 6858000"/>
              <a:gd name="connsiteX7" fmla="*/ 7386959 w 12192000"/>
              <a:gd name="connsiteY7" fmla="*/ 76701 h 6858000"/>
              <a:gd name="connsiteX8" fmla="*/ 8140005 w 12192000"/>
              <a:gd name="connsiteY8" fmla="*/ 144120 h 6858000"/>
              <a:gd name="connsiteX9" fmla="*/ 8153717 w 12192000"/>
              <a:gd name="connsiteY9" fmla="*/ 155547 h 6858000"/>
              <a:gd name="connsiteX10" fmla="*/ 8206282 w 12192000"/>
              <a:gd name="connsiteY10" fmla="*/ 169260 h 6858000"/>
              <a:gd name="connsiteX11" fmla="*/ 8207424 w 12192000"/>
              <a:gd name="connsiteY11" fmla="*/ 168117 h 6858000"/>
              <a:gd name="connsiteX12" fmla="*/ 8208567 w 12192000"/>
              <a:gd name="connsiteY12" fmla="*/ 168117 h 6858000"/>
              <a:gd name="connsiteX13" fmla="*/ 8283986 w 12192000"/>
              <a:gd name="connsiteY13" fmla="*/ 190972 h 6858000"/>
              <a:gd name="connsiteX14" fmla="*/ 8409684 w 12192000"/>
              <a:gd name="connsiteY14" fmla="*/ 196685 h 6858000"/>
              <a:gd name="connsiteX15" fmla="*/ 8411970 w 12192000"/>
              <a:gd name="connsiteY15" fmla="*/ 194399 h 6858000"/>
              <a:gd name="connsiteX16" fmla="*/ 8414255 w 12192000"/>
              <a:gd name="connsiteY16" fmla="*/ 195542 h 6858000"/>
              <a:gd name="connsiteX17" fmla="*/ 8553666 w 12192000"/>
              <a:gd name="connsiteY17" fmla="*/ 205826 h 6858000"/>
              <a:gd name="connsiteX18" fmla="*/ 8618799 w 12192000"/>
              <a:gd name="connsiteY18" fmla="*/ 204684 h 6858000"/>
              <a:gd name="connsiteX19" fmla="*/ 8690790 w 12192000"/>
              <a:gd name="connsiteY19" fmla="*/ 211540 h 6858000"/>
              <a:gd name="connsiteX20" fmla="*/ 8722786 w 12192000"/>
              <a:gd name="connsiteY20" fmla="*/ 217253 h 6858000"/>
              <a:gd name="connsiteX21" fmla="*/ 8822202 w 12192000"/>
              <a:gd name="connsiteY21" fmla="*/ 195542 h 6858000"/>
              <a:gd name="connsiteX22" fmla="*/ 8825630 w 12192000"/>
              <a:gd name="connsiteY22" fmla="*/ 193257 h 6858000"/>
              <a:gd name="connsiteX23" fmla="*/ 8829058 w 12192000"/>
              <a:gd name="connsiteY23" fmla="*/ 195542 h 6858000"/>
              <a:gd name="connsiteX24" fmla="*/ 8851912 w 12192000"/>
              <a:gd name="connsiteY24" fmla="*/ 189828 h 6858000"/>
              <a:gd name="connsiteX25" fmla="*/ 8877052 w 12192000"/>
              <a:gd name="connsiteY25" fmla="*/ 178401 h 6858000"/>
              <a:gd name="connsiteX26" fmla="*/ 8912476 w 12192000"/>
              <a:gd name="connsiteY26" fmla="*/ 201255 h 6858000"/>
              <a:gd name="connsiteX27" fmla="*/ 8925045 w 12192000"/>
              <a:gd name="connsiteY27" fmla="*/ 181830 h 6858000"/>
              <a:gd name="connsiteX28" fmla="*/ 8926188 w 12192000"/>
              <a:gd name="connsiteY28" fmla="*/ 180687 h 6858000"/>
              <a:gd name="connsiteX29" fmla="*/ 8927331 w 12192000"/>
              <a:gd name="connsiteY29" fmla="*/ 180687 h 6858000"/>
              <a:gd name="connsiteX30" fmla="*/ 9013034 w 12192000"/>
              <a:gd name="connsiteY30" fmla="*/ 224109 h 6858000"/>
              <a:gd name="connsiteX31" fmla="*/ 9055314 w 12192000"/>
              <a:gd name="connsiteY31" fmla="*/ 260676 h 6858000"/>
              <a:gd name="connsiteX32" fmla="*/ 9057600 w 12192000"/>
              <a:gd name="connsiteY32" fmla="*/ 261820 h 6858000"/>
              <a:gd name="connsiteX33" fmla="*/ 9096452 w 12192000"/>
              <a:gd name="connsiteY33" fmla="*/ 317812 h 6858000"/>
              <a:gd name="connsiteX34" fmla="*/ 9146731 w 12192000"/>
              <a:gd name="connsiteY34" fmla="*/ 425226 h 6858000"/>
              <a:gd name="connsiteX35" fmla="*/ 9166158 w 12192000"/>
              <a:gd name="connsiteY35" fmla="*/ 459508 h 6858000"/>
              <a:gd name="connsiteX36" fmla="*/ 9187868 w 12192000"/>
              <a:gd name="connsiteY36" fmla="*/ 486933 h 6858000"/>
              <a:gd name="connsiteX37" fmla="*/ 9219864 w 12192000"/>
              <a:gd name="connsiteY37" fmla="*/ 526928 h 6858000"/>
              <a:gd name="connsiteX38" fmla="*/ 9240433 w 12192000"/>
              <a:gd name="connsiteY38" fmla="*/ 536070 h 6858000"/>
              <a:gd name="connsiteX39" fmla="*/ 9314710 w 12192000"/>
              <a:gd name="connsiteY39" fmla="*/ 547497 h 6858000"/>
              <a:gd name="connsiteX40" fmla="*/ 9315852 w 12192000"/>
              <a:gd name="connsiteY40" fmla="*/ 546353 h 6858000"/>
              <a:gd name="connsiteX41" fmla="*/ 9318137 w 12192000"/>
              <a:gd name="connsiteY41" fmla="*/ 546353 h 6858000"/>
              <a:gd name="connsiteX42" fmla="*/ 9394699 w 12192000"/>
              <a:gd name="connsiteY42" fmla="*/ 534926 h 6858000"/>
              <a:gd name="connsiteX43" fmla="*/ 9404983 w 12192000"/>
              <a:gd name="connsiteY43" fmla="*/ 531499 h 6858000"/>
              <a:gd name="connsiteX44" fmla="*/ 9778650 w 12192000"/>
              <a:gd name="connsiteY44" fmla="*/ 498360 h 6858000"/>
              <a:gd name="connsiteX45" fmla="*/ 9862067 w 12192000"/>
              <a:gd name="connsiteY45" fmla="*/ 498360 h 6858000"/>
              <a:gd name="connsiteX46" fmla="*/ 9968339 w 12192000"/>
              <a:gd name="connsiteY46" fmla="*/ 509787 h 6858000"/>
              <a:gd name="connsiteX47" fmla="*/ 10032331 w 12192000"/>
              <a:gd name="connsiteY47" fmla="*/ 521214 h 6858000"/>
              <a:gd name="connsiteX48" fmla="*/ 10058612 w 12192000"/>
              <a:gd name="connsiteY48" fmla="*/ 553210 h 6858000"/>
              <a:gd name="connsiteX49" fmla="*/ 10087181 w 12192000"/>
              <a:gd name="connsiteY49" fmla="*/ 588634 h 6858000"/>
              <a:gd name="connsiteX50" fmla="*/ 10196881 w 12192000"/>
              <a:gd name="connsiteY50" fmla="*/ 601204 h 6858000"/>
              <a:gd name="connsiteX51" fmla="*/ 10254016 w 12192000"/>
              <a:gd name="connsiteY51" fmla="*/ 621772 h 6858000"/>
              <a:gd name="connsiteX52" fmla="*/ 10257444 w 12192000"/>
              <a:gd name="connsiteY52" fmla="*/ 621772 h 6858000"/>
              <a:gd name="connsiteX53" fmla="*/ 10259729 w 12192000"/>
              <a:gd name="connsiteY53" fmla="*/ 625201 h 6858000"/>
              <a:gd name="connsiteX54" fmla="*/ 10303152 w 12192000"/>
              <a:gd name="connsiteY54" fmla="*/ 653768 h 6858000"/>
              <a:gd name="connsiteX55" fmla="*/ 10334006 w 12192000"/>
              <a:gd name="connsiteY55" fmla="*/ 665195 h 6858000"/>
              <a:gd name="connsiteX56" fmla="*/ 10335148 w 12192000"/>
              <a:gd name="connsiteY56" fmla="*/ 666339 h 6858000"/>
              <a:gd name="connsiteX57" fmla="*/ 10335148 w 12192000"/>
              <a:gd name="connsiteY57" fmla="*/ 667481 h 6858000"/>
              <a:gd name="connsiteX58" fmla="*/ 10350004 w 12192000"/>
              <a:gd name="connsiteY58" fmla="*/ 705191 h 6858000"/>
              <a:gd name="connsiteX59" fmla="*/ 10356860 w 12192000"/>
              <a:gd name="connsiteY59" fmla="*/ 702905 h 6858000"/>
              <a:gd name="connsiteX60" fmla="*/ 10399140 w 12192000"/>
              <a:gd name="connsiteY60" fmla="*/ 722331 h 6858000"/>
              <a:gd name="connsiteX61" fmla="*/ 10562548 w 12192000"/>
              <a:gd name="connsiteY61" fmla="*/ 739472 h 6858000"/>
              <a:gd name="connsiteX62" fmla="*/ 10703100 w 12192000"/>
              <a:gd name="connsiteY62" fmla="*/ 738329 h 6858000"/>
              <a:gd name="connsiteX63" fmla="*/ 10756808 w 12192000"/>
              <a:gd name="connsiteY63" fmla="*/ 690335 h 6858000"/>
              <a:gd name="connsiteX64" fmla="*/ 10797946 w 12192000"/>
              <a:gd name="connsiteY64" fmla="*/ 713189 h 6858000"/>
              <a:gd name="connsiteX65" fmla="*/ 10810515 w 12192000"/>
              <a:gd name="connsiteY65" fmla="*/ 726902 h 6858000"/>
              <a:gd name="connsiteX66" fmla="*/ 10860794 w 12192000"/>
              <a:gd name="connsiteY66" fmla="*/ 768039 h 6858000"/>
              <a:gd name="connsiteX67" fmla="*/ 10877936 w 12192000"/>
              <a:gd name="connsiteY67" fmla="*/ 760041 h 6858000"/>
              <a:gd name="connsiteX68" fmla="*/ 10881363 w 12192000"/>
              <a:gd name="connsiteY68" fmla="*/ 756612 h 6858000"/>
              <a:gd name="connsiteX69" fmla="*/ 10884792 w 12192000"/>
              <a:gd name="connsiteY69" fmla="*/ 758897 h 6858000"/>
              <a:gd name="connsiteX70" fmla="*/ 10946498 w 12192000"/>
              <a:gd name="connsiteY70" fmla="*/ 777181 h 6858000"/>
              <a:gd name="connsiteX71" fmla="*/ 11018488 w 12192000"/>
              <a:gd name="connsiteY71" fmla="*/ 772610 h 6858000"/>
              <a:gd name="connsiteX72" fmla="*/ 11217320 w 12192000"/>
              <a:gd name="connsiteY72" fmla="*/ 786322 h 6858000"/>
              <a:gd name="connsiteX73" fmla="*/ 11280169 w 12192000"/>
              <a:gd name="connsiteY73" fmla="*/ 755470 h 6858000"/>
              <a:gd name="connsiteX74" fmla="*/ 11283597 w 12192000"/>
              <a:gd name="connsiteY74" fmla="*/ 748614 h 6858000"/>
              <a:gd name="connsiteX75" fmla="*/ 11289311 w 12192000"/>
              <a:gd name="connsiteY75" fmla="*/ 753184 h 6858000"/>
              <a:gd name="connsiteX76" fmla="*/ 11528136 w 12192000"/>
              <a:gd name="connsiteY76" fmla="*/ 878882 h 6858000"/>
              <a:gd name="connsiteX77" fmla="*/ 11546420 w 12192000"/>
              <a:gd name="connsiteY77" fmla="*/ 889166 h 6858000"/>
              <a:gd name="connsiteX78" fmla="*/ 11601270 w 12192000"/>
              <a:gd name="connsiteY78" fmla="*/ 910878 h 6858000"/>
              <a:gd name="connsiteX79" fmla="*/ 11603555 w 12192000"/>
              <a:gd name="connsiteY79" fmla="*/ 910878 h 6858000"/>
              <a:gd name="connsiteX80" fmla="*/ 12136255 w 12192000"/>
              <a:gd name="connsiteY80" fmla="*/ 967282 h 6858000"/>
              <a:gd name="connsiteX81" fmla="*/ 12192000 w 12192000"/>
              <a:gd name="connsiteY81" fmla="*/ 997400 h 6858000"/>
              <a:gd name="connsiteX82" fmla="*/ 12192000 w 12192000"/>
              <a:gd name="connsiteY82" fmla="*/ 6858000 h 6858000"/>
              <a:gd name="connsiteX83" fmla="*/ 0 w 12192000"/>
              <a:gd name="connsiteY8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113852" y="0"/>
                </a:lnTo>
                <a:lnTo>
                  <a:pt x="7113852" y="10423"/>
                </a:lnTo>
                <a:cubicBezTo>
                  <a:pt x="7126421" y="13851"/>
                  <a:pt x="7137849" y="18422"/>
                  <a:pt x="7150419" y="21851"/>
                </a:cubicBezTo>
                <a:cubicBezTo>
                  <a:pt x="7175559" y="30992"/>
                  <a:pt x="7201840" y="38991"/>
                  <a:pt x="7226980" y="48132"/>
                </a:cubicBezTo>
                <a:lnTo>
                  <a:pt x="7240692" y="52703"/>
                </a:lnTo>
                <a:cubicBezTo>
                  <a:pt x="7248692" y="54989"/>
                  <a:pt x="7256690" y="57274"/>
                  <a:pt x="7264690" y="59559"/>
                </a:cubicBezTo>
                <a:cubicBezTo>
                  <a:pt x="7305827" y="72130"/>
                  <a:pt x="7350392" y="85842"/>
                  <a:pt x="7386959" y="76701"/>
                </a:cubicBezTo>
                <a:cubicBezTo>
                  <a:pt x="7616644" y="3567"/>
                  <a:pt x="7943459" y="-68424"/>
                  <a:pt x="8140005" y="144120"/>
                </a:cubicBezTo>
                <a:cubicBezTo>
                  <a:pt x="8144576" y="147549"/>
                  <a:pt x="8149147" y="152119"/>
                  <a:pt x="8153717" y="155547"/>
                </a:cubicBezTo>
                <a:cubicBezTo>
                  <a:pt x="8172001" y="171545"/>
                  <a:pt x="8182284" y="180687"/>
                  <a:pt x="8206282" y="169260"/>
                </a:cubicBezTo>
                <a:lnTo>
                  <a:pt x="8207424" y="168117"/>
                </a:lnTo>
                <a:lnTo>
                  <a:pt x="8208567" y="168117"/>
                </a:lnTo>
                <a:cubicBezTo>
                  <a:pt x="8233707" y="169260"/>
                  <a:pt x="8258847" y="180687"/>
                  <a:pt x="8283986" y="190972"/>
                </a:cubicBezTo>
                <a:cubicBezTo>
                  <a:pt x="8327409" y="210397"/>
                  <a:pt x="8368547" y="228680"/>
                  <a:pt x="8409684" y="196685"/>
                </a:cubicBezTo>
                <a:lnTo>
                  <a:pt x="8411970" y="194399"/>
                </a:lnTo>
                <a:lnTo>
                  <a:pt x="8414255" y="195542"/>
                </a:lnTo>
                <a:cubicBezTo>
                  <a:pt x="8459963" y="210397"/>
                  <a:pt x="8507957" y="208112"/>
                  <a:pt x="8553666" y="205826"/>
                </a:cubicBezTo>
                <a:cubicBezTo>
                  <a:pt x="8575376" y="204684"/>
                  <a:pt x="8597088" y="203541"/>
                  <a:pt x="8618799" y="204684"/>
                </a:cubicBezTo>
                <a:cubicBezTo>
                  <a:pt x="8642797" y="202399"/>
                  <a:pt x="8666793" y="206970"/>
                  <a:pt x="8690790" y="211540"/>
                </a:cubicBezTo>
                <a:cubicBezTo>
                  <a:pt x="8701074" y="213826"/>
                  <a:pt x="8712501" y="216111"/>
                  <a:pt x="8722786" y="217253"/>
                </a:cubicBezTo>
                <a:cubicBezTo>
                  <a:pt x="8752497" y="220682"/>
                  <a:pt x="8787920" y="221824"/>
                  <a:pt x="8822202" y="195542"/>
                </a:cubicBezTo>
                <a:lnTo>
                  <a:pt x="8825630" y="193257"/>
                </a:lnTo>
                <a:lnTo>
                  <a:pt x="8829058" y="195542"/>
                </a:lnTo>
                <a:cubicBezTo>
                  <a:pt x="8838199" y="201255"/>
                  <a:pt x="8842770" y="197828"/>
                  <a:pt x="8851912" y="189828"/>
                </a:cubicBezTo>
                <a:cubicBezTo>
                  <a:pt x="8858768" y="184115"/>
                  <a:pt x="8865624" y="177259"/>
                  <a:pt x="8877052" y="178401"/>
                </a:cubicBezTo>
                <a:cubicBezTo>
                  <a:pt x="8887336" y="179544"/>
                  <a:pt x="8898764" y="186401"/>
                  <a:pt x="8912476" y="201255"/>
                </a:cubicBezTo>
                <a:cubicBezTo>
                  <a:pt x="8917047" y="189828"/>
                  <a:pt x="8925045" y="181830"/>
                  <a:pt x="8925045" y="181830"/>
                </a:cubicBezTo>
                <a:lnTo>
                  <a:pt x="8926188" y="180687"/>
                </a:lnTo>
                <a:lnTo>
                  <a:pt x="8927331" y="180687"/>
                </a:lnTo>
                <a:cubicBezTo>
                  <a:pt x="8966183" y="172688"/>
                  <a:pt x="8990180" y="198970"/>
                  <a:pt x="9013034" y="224109"/>
                </a:cubicBezTo>
                <a:cubicBezTo>
                  <a:pt x="9026747" y="237822"/>
                  <a:pt x="9039316" y="252678"/>
                  <a:pt x="9055314" y="260676"/>
                </a:cubicBezTo>
                <a:lnTo>
                  <a:pt x="9057600" y="261820"/>
                </a:lnTo>
                <a:cubicBezTo>
                  <a:pt x="9070170" y="276674"/>
                  <a:pt x="9085024" y="294958"/>
                  <a:pt x="9096452" y="317812"/>
                </a:cubicBezTo>
                <a:cubicBezTo>
                  <a:pt x="9112450" y="364663"/>
                  <a:pt x="9129591" y="394374"/>
                  <a:pt x="9146731" y="425226"/>
                </a:cubicBezTo>
                <a:cubicBezTo>
                  <a:pt x="9153587" y="436653"/>
                  <a:pt x="9159301" y="446938"/>
                  <a:pt x="9166158" y="459508"/>
                </a:cubicBezTo>
                <a:cubicBezTo>
                  <a:pt x="9173014" y="470935"/>
                  <a:pt x="9179870" y="477791"/>
                  <a:pt x="9187868" y="486933"/>
                </a:cubicBezTo>
                <a:cubicBezTo>
                  <a:pt x="9197010" y="496074"/>
                  <a:pt x="9207295" y="506359"/>
                  <a:pt x="9219864" y="526928"/>
                </a:cubicBezTo>
                <a:cubicBezTo>
                  <a:pt x="9226720" y="529213"/>
                  <a:pt x="9233577" y="532641"/>
                  <a:pt x="9240433" y="536070"/>
                </a:cubicBezTo>
                <a:cubicBezTo>
                  <a:pt x="9265572" y="547497"/>
                  <a:pt x="9290712" y="558924"/>
                  <a:pt x="9314710" y="547497"/>
                </a:cubicBezTo>
                <a:lnTo>
                  <a:pt x="9315852" y="546353"/>
                </a:lnTo>
                <a:lnTo>
                  <a:pt x="9318137" y="546353"/>
                </a:lnTo>
                <a:cubicBezTo>
                  <a:pt x="9343277" y="549782"/>
                  <a:pt x="9369560" y="541783"/>
                  <a:pt x="9394699" y="534926"/>
                </a:cubicBezTo>
                <a:lnTo>
                  <a:pt x="9404983" y="531499"/>
                </a:lnTo>
                <a:cubicBezTo>
                  <a:pt x="9528396" y="496074"/>
                  <a:pt x="9655237" y="497218"/>
                  <a:pt x="9778650" y="498360"/>
                </a:cubicBezTo>
                <a:cubicBezTo>
                  <a:pt x="9807217" y="498360"/>
                  <a:pt x="9834642" y="498360"/>
                  <a:pt x="9862067" y="498360"/>
                </a:cubicBezTo>
                <a:cubicBezTo>
                  <a:pt x="9896348" y="490361"/>
                  <a:pt x="9935200" y="499503"/>
                  <a:pt x="9968339" y="509787"/>
                </a:cubicBezTo>
                <a:cubicBezTo>
                  <a:pt x="9995764" y="489218"/>
                  <a:pt x="10017475" y="506359"/>
                  <a:pt x="10032331" y="521214"/>
                </a:cubicBezTo>
                <a:cubicBezTo>
                  <a:pt x="10040329" y="530356"/>
                  <a:pt x="10049471" y="541783"/>
                  <a:pt x="10058612" y="553210"/>
                </a:cubicBezTo>
                <a:cubicBezTo>
                  <a:pt x="10067754" y="565780"/>
                  <a:pt x="10076896" y="578349"/>
                  <a:pt x="10087181" y="588634"/>
                </a:cubicBezTo>
                <a:cubicBezTo>
                  <a:pt x="10135175" y="563495"/>
                  <a:pt x="10168313" y="584064"/>
                  <a:pt x="10196881" y="601204"/>
                </a:cubicBezTo>
                <a:cubicBezTo>
                  <a:pt x="10215164" y="612631"/>
                  <a:pt x="10233448" y="622916"/>
                  <a:pt x="10254016" y="621772"/>
                </a:cubicBezTo>
                <a:lnTo>
                  <a:pt x="10257444" y="621772"/>
                </a:lnTo>
                <a:lnTo>
                  <a:pt x="10259729" y="625201"/>
                </a:lnTo>
                <a:cubicBezTo>
                  <a:pt x="10276871" y="654911"/>
                  <a:pt x="10289440" y="653768"/>
                  <a:pt x="10303152" y="653768"/>
                </a:cubicBezTo>
                <a:cubicBezTo>
                  <a:pt x="10312294" y="652626"/>
                  <a:pt x="10323721" y="652626"/>
                  <a:pt x="10334006" y="665195"/>
                </a:cubicBezTo>
                <a:lnTo>
                  <a:pt x="10335148" y="666339"/>
                </a:lnTo>
                <a:lnTo>
                  <a:pt x="10335148" y="667481"/>
                </a:lnTo>
                <a:cubicBezTo>
                  <a:pt x="10342004" y="697191"/>
                  <a:pt x="10347719" y="704047"/>
                  <a:pt x="10350004" y="705191"/>
                </a:cubicBezTo>
                <a:cubicBezTo>
                  <a:pt x="10351146" y="705191"/>
                  <a:pt x="10353432" y="704047"/>
                  <a:pt x="10356860" y="702905"/>
                </a:cubicBezTo>
                <a:cubicBezTo>
                  <a:pt x="10369430" y="697191"/>
                  <a:pt x="10382000" y="693764"/>
                  <a:pt x="10399140" y="722331"/>
                </a:cubicBezTo>
                <a:cubicBezTo>
                  <a:pt x="10447134" y="757755"/>
                  <a:pt x="10503127" y="748614"/>
                  <a:pt x="10562548" y="739472"/>
                </a:cubicBezTo>
                <a:cubicBezTo>
                  <a:pt x="10608256" y="732616"/>
                  <a:pt x="10656250" y="725759"/>
                  <a:pt x="10703100" y="738329"/>
                </a:cubicBezTo>
                <a:cubicBezTo>
                  <a:pt x="10723669" y="706333"/>
                  <a:pt x="10739667" y="691478"/>
                  <a:pt x="10756808" y="690335"/>
                </a:cubicBezTo>
                <a:cubicBezTo>
                  <a:pt x="10769378" y="689193"/>
                  <a:pt x="10781948" y="696049"/>
                  <a:pt x="10797946" y="713189"/>
                </a:cubicBezTo>
                <a:cubicBezTo>
                  <a:pt x="10802517" y="717760"/>
                  <a:pt x="10805944" y="722331"/>
                  <a:pt x="10810515" y="726902"/>
                </a:cubicBezTo>
                <a:cubicBezTo>
                  <a:pt x="10827656" y="747470"/>
                  <a:pt x="10844796" y="768039"/>
                  <a:pt x="10860794" y="768039"/>
                </a:cubicBezTo>
                <a:cubicBezTo>
                  <a:pt x="10866508" y="769182"/>
                  <a:pt x="10872222" y="765754"/>
                  <a:pt x="10877936" y="760041"/>
                </a:cubicBezTo>
                <a:lnTo>
                  <a:pt x="10881363" y="756612"/>
                </a:lnTo>
                <a:lnTo>
                  <a:pt x="10884792" y="758897"/>
                </a:lnTo>
                <a:cubicBezTo>
                  <a:pt x="10907646" y="771468"/>
                  <a:pt x="10925929" y="777181"/>
                  <a:pt x="10946498" y="777181"/>
                </a:cubicBezTo>
                <a:cubicBezTo>
                  <a:pt x="10969352" y="776039"/>
                  <a:pt x="10993349" y="774895"/>
                  <a:pt x="11018488" y="772610"/>
                </a:cubicBezTo>
                <a:cubicBezTo>
                  <a:pt x="11087051" y="766897"/>
                  <a:pt x="11157899" y="761183"/>
                  <a:pt x="11217320" y="786322"/>
                </a:cubicBezTo>
                <a:cubicBezTo>
                  <a:pt x="11241317" y="786322"/>
                  <a:pt x="11271028" y="774895"/>
                  <a:pt x="11280169" y="755470"/>
                </a:cubicBezTo>
                <a:lnTo>
                  <a:pt x="11283597" y="748614"/>
                </a:lnTo>
                <a:lnTo>
                  <a:pt x="11289311" y="753184"/>
                </a:lnTo>
                <a:cubicBezTo>
                  <a:pt x="11357873" y="810320"/>
                  <a:pt x="11441291" y="845743"/>
                  <a:pt x="11528136" y="878882"/>
                </a:cubicBezTo>
                <a:cubicBezTo>
                  <a:pt x="11533851" y="882310"/>
                  <a:pt x="11540707" y="885739"/>
                  <a:pt x="11546420" y="889166"/>
                </a:cubicBezTo>
                <a:cubicBezTo>
                  <a:pt x="11563561" y="899451"/>
                  <a:pt x="11579559" y="908593"/>
                  <a:pt x="11601270" y="910878"/>
                </a:cubicBezTo>
                <a:lnTo>
                  <a:pt x="11603555" y="910878"/>
                </a:lnTo>
                <a:cubicBezTo>
                  <a:pt x="11786104" y="903165"/>
                  <a:pt x="11973151" y="895451"/>
                  <a:pt x="12136255" y="967282"/>
                </a:cubicBezTo>
                <a:lnTo>
                  <a:pt x="12192000" y="99740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900" i="1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171450" lvl="0" indent="-171450" algn="ctr"/>
            <a:r>
              <a:rPr lang="en-US" noProof="0" dirty="0"/>
              <a:t>Insert or Drag &amp; Drop Your Photo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48707-E9C6-4877-92D4-98B547DF5E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ACE707-7C93-431F-977A-DB30A8DED6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4850" y="5041900"/>
            <a:ext cx="1331451" cy="911882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/>
                </a:solidFill>
              </a:defRPr>
            </a:lvl2pPr>
            <a:lvl3pPr marL="685800" indent="0">
              <a:buNone/>
              <a:defRPr sz="1200">
                <a:solidFill>
                  <a:schemeClr val="tx1"/>
                </a:solidFill>
              </a:defRPr>
            </a:lvl3pPr>
            <a:lvl4pPr marL="1028700" indent="0">
              <a:buNone/>
              <a:defRPr sz="1200">
                <a:solidFill>
                  <a:schemeClr val="tx1"/>
                </a:solidFill>
              </a:defRPr>
            </a:lvl4pPr>
            <a:lvl5pPr marL="1371600" indent="0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Place Your Image Caption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335971-A803-414C-B489-C584AC9C6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828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1 Tearout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09A6A6A-4202-4FDE-8A2B-4C41C7A8B997}"/>
              </a:ext>
            </a:extLst>
          </p:cNvPr>
          <p:cNvGrpSpPr/>
          <p:nvPr userDrawn="1"/>
        </p:nvGrpSpPr>
        <p:grpSpPr>
          <a:xfrm rot="-240000">
            <a:off x="140685" y="479748"/>
            <a:ext cx="3748666" cy="5552718"/>
            <a:chOff x="407950" y="467048"/>
            <a:chExt cx="4998221" cy="5552718"/>
          </a:xfrm>
        </p:grpSpPr>
        <p:sp>
          <p:nvSpPr>
            <p:cNvPr id="12" name="Rectangle: Rounded Corners 11" descr="Photo Frame">
              <a:extLst>
                <a:ext uri="{FF2B5EF4-FFF2-40B4-BE49-F238E27FC236}">
                  <a16:creationId xmlns:a16="http://schemas.microsoft.com/office/drawing/2014/main" id="{1D31A61F-A494-4445-9EDF-C70BCD87921E}"/>
                </a:ext>
              </a:extLst>
            </p:cNvPr>
            <p:cNvSpPr/>
            <p:nvPr userDrawn="1"/>
          </p:nvSpPr>
          <p:spPr>
            <a:xfrm>
              <a:off x="751407" y="467048"/>
              <a:ext cx="4320000" cy="5220000"/>
            </a:xfrm>
            <a:prstGeom prst="roundRect">
              <a:avLst>
                <a:gd name="adj" fmla="val 454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noProof="0" dirty="0"/>
            </a:p>
          </p:txBody>
        </p:sp>
        <p:pic>
          <p:nvPicPr>
            <p:cNvPr id="14" name="Picture 13" descr="Bent Paper Shadow">
              <a:extLst>
                <a:ext uri="{FF2B5EF4-FFF2-40B4-BE49-F238E27FC236}">
                  <a16:creationId xmlns:a16="http://schemas.microsoft.com/office/drawing/2014/main" id="{794FAF17-1118-4A01-A369-5A41D65222C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7950" y="5268316"/>
              <a:ext cx="4998221" cy="751450"/>
            </a:xfrm>
            <a:prstGeom prst="rect">
              <a:avLst/>
            </a:prstGeom>
          </p:spPr>
        </p:pic>
      </p:grp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9BD34236-A46D-4898-AFD8-52D099A1F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-240000">
            <a:off x="481149" y="594700"/>
            <a:ext cx="3074258" cy="4990099"/>
          </a:xfrm>
          <a:custGeom>
            <a:avLst/>
            <a:gdLst>
              <a:gd name="connsiteX0" fmla="*/ 4099010 w 4099010"/>
              <a:gd name="connsiteY0" fmla="*/ 0 h 4990099"/>
              <a:gd name="connsiteX1" fmla="*/ 4099010 w 4099010"/>
              <a:gd name="connsiteY1" fmla="*/ 2621003 h 4990099"/>
              <a:gd name="connsiteX2" fmla="*/ 4051918 w 4099010"/>
              <a:gd name="connsiteY2" fmla="*/ 2785231 h 4990099"/>
              <a:gd name="connsiteX3" fmla="*/ 4062004 w 4099010"/>
              <a:gd name="connsiteY3" fmla="*/ 2803426 h 4990099"/>
              <a:gd name="connsiteX4" fmla="*/ 4099010 w 4099010"/>
              <a:gd name="connsiteY4" fmla="*/ 2814038 h 4990099"/>
              <a:gd name="connsiteX5" fmla="*/ 4099010 w 4099010"/>
              <a:gd name="connsiteY5" fmla="*/ 3074711 h 4990099"/>
              <a:gd name="connsiteX6" fmla="*/ 3637131 w 4099010"/>
              <a:gd name="connsiteY6" fmla="*/ 3115120 h 4990099"/>
              <a:gd name="connsiteX7" fmla="*/ 3623760 w 4099010"/>
              <a:gd name="connsiteY7" fmla="*/ 3131056 h 4990099"/>
              <a:gd name="connsiteX8" fmla="*/ 3786405 w 4099010"/>
              <a:gd name="connsiteY8" fmla="*/ 4990099 h 4990099"/>
              <a:gd name="connsiteX9" fmla="*/ 0 w 4099010"/>
              <a:gd name="connsiteY9" fmla="*/ 4990099 h 4990099"/>
              <a:gd name="connsiteX10" fmla="*/ 0 w 4099010"/>
              <a:gd name="connsiteY10" fmla="*/ 0 h 499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99010" h="4990099">
                <a:moveTo>
                  <a:pt x="4099010" y="0"/>
                </a:moveTo>
                <a:lnTo>
                  <a:pt x="4099010" y="2621003"/>
                </a:lnTo>
                <a:lnTo>
                  <a:pt x="4051918" y="2785231"/>
                </a:lnTo>
                <a:cubicBezTo>
                  <a:pt x="4049679" y="2793041"/>
                  <a:pt x="4054195" y="2801187"/>
                  <a:pt x="4062004" y="2803426"/>
                </a:cubicBezTo>
                <a:lnTo>
                  <a:pt x="4099010" y="2814038"/>
                </a:lnTo>
                <a:lnTo>
                  <a:pt x="4099010" y="3074711"/>
                </a:lnTo>
                <a:lnTo>
                  <a:pt x="3637131" y="3115120"/>
                </a:lnTo>
                <a:cubicBezTo>
                  <a:pt x="3629039" y="3115828"/>
                  <a:pt x="3623052" y="3122963"/>
                  <a:pt x="3623760" y="3131056"/>
                </a:cubicBezTo>
                <a:lnTo>
                  <a:pt x="3786405" y="4990099"/>
                </a:lnTo>
                <a:lnTo>
                  <a:pt x="0" y="4990099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wrap="square" lIns="900000" tIns="0" rIns="900000" bIns="828000" rtlCol="0" anchor="ctr">
            <a:noAutofit/>
          </a:bodyPr>
          <a:lstStyle>
            <a:lvl1pPr marL="0" indent="0" algn="ctr">
              <a:buNone/>
              <a:defRPr lang="en-US" sz="9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171450" lvl="0" indent="-17145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1" name="Graphic 1">
            <a:extLst>
              <a:ext uri="{FF2B5EF4-FFF2-40B4-BE49-F238E27FC236}">
                <a16:creationId xmlns:a16="http://schemas.microsoft.com/office/drawing/2014/main" id="{0BF497CA-BC41-48CD-A6A5-FE1A2022284E}"/>
              </a:ext>
            </a:extLst>
          </p:cNvPr>
          <p:cNvSpPr/>
          <p:nvPr userDrawn="1"/>
        </p:nvSpPr>
        <p:spPr>
          <a:xfrm>
            <a:off x="6638907" y="-19618"/>
            <a:ext cx="2505093" cy="6877618"/>
          </a:xfrm>
          <a:custGeom>
            <a:avLst/>
            <a:gdLst>
              <a:gd name="connsiteX0" fmla="*/ 2098358 w 2095500"/>
              <a:gd name="connsiteY0" fmla="*/ 0 h 4314825"/>
              <a:gd name="connsiteX1" fmla="*/ 0 w 2095500"/>
              <a:gd name="connsiteY1" fmla="*/ 0 h 4314825"/>
              <a:gd name="connsiteX2" fmla="*/ 131445 w 2095500"/>
              <a:gd name="connsiteY2" fmla="*/ 572453 h 4314825"/>
              <a:gd name="connsiteX3" fmla="*/ 131445 w 2095500"/>
              <a:gd name="connsiteY3" fmla="*/ 574358 h 4314825"/>
              <a:gd name="connsiteX4" fmla="*/ 149543 w 2095500"/>
              <a:gd name="connsiteY4" fmla="*/ 620078 h 4314825"/>
              <a:gd name="connsiteX5" fmla="*/ 158115 w 2095500"/>
              <a:gd name="connsiteY5" fmla="*/ 635318 h 4314825"/>
              <a:gd name="connsiteX6" fmla="*/ 262890 w 2095500"/>
              <a:gd name="connsiteY6" fmla="*/ 834390 h 4314825"/>
              <a:gd name="connsiteX7" fmla="*/ 266700 w 2095500"/>
              <a:gd name="connsiteY7" fmla="*/ 839153 h 4314825"/>
              <a:gd name="connsiteX8" fmla="*/ 260985 w 2095500"/>
              <a:gd name="connsiteY8" fmla="*/ 842010 h 4314825"/>
              <a:gd name="connsiteX9" fmla="*/ 235268 w 2095500"/>
              <a:gd name="connsiteY9" fmla="*/ 894398 h 4314825"/>
              <a:gd name="connsiteX10" fmla="*/ 246698 w 2095500"/>
              <a:gd name="connsiteY10" fmla="*/ 1060133 h 4314825"/>
              <a:gd name="connsiteX11" fmla="*/ 242888 w 2095500"/>
              <a:gd name="connsiteY11" fmla="*/ 1120140 h 4314825"/>
              <a:gd name="connsiteX12" fmla="*/ 258128 w 2095500"/>
              <a:gd name="connsiteY12" fmla="*/ 1171575 h 4314825"/>
              <a:gd name="connsiteX13" fmla="*/ 260033 w 2095500"/>
              <a:gd name="connsiteY13" fmla="*/ 1174433 h 4314825"/>
              <a:gd name="connsiteX14" fmla="*/ 257175 w 2095500"/>
              <a:gd name="connsiteY14" fmla="*/ 1177290 h 4314825"/>
              <a:gd name="connsiteX15" fmla="*/ 250508 w 2095500"/>
              <a:gd name="connsiteY15" fmla="*/ 1191578 h 4314825"/>
              <a:gd name="connsiteX16" fmla="*/ 284798 w 2095500"/>
              <a:gd name="connsiteY16" fmla="*/ 1233488 h 4314825"/>
              <a:gd name="connsiteX17" fmla="*/ 296228 w 2095500"/>
              <a:gd name="connsiteY17" fmla="*/ 1243965 h 4314825"/>
              <a:gd name="connsiteX18" fmla="*/ 315278 w 2095500"/>
              <a:gd name="connsiteY18" fmla="*/ 1278255 h 4314825"/>
              <a:gd name="connsiteX19" fmla="*/ 275273 w 2095500"/>
              <a:gd name="connsiteY19" fmla="*/ 1323023 h 4314825"/>
              <a:gd name="connsiteX20" fmla="*/ 274320 w 2095500"/>
              <a:gd name="connsiteY20" fmla="*/ 1440180 h 4314825"/>
              <a:gd name="connsiteX21" fmla="*/ 288608 w 2095500"/>
              <a:gd name="connsiteY21" fmla="*/ 1576388 h 4314825"/>
              <a:gd name="connsiteX22" fmla="*/ 304800 w 2095500"/>
              <a:gd name="connsiteY22" fmla="*/ 1611630 h 4314825"/>
              <a:gd name="connsiteX23" fmla="*/ 302895 w 2095500"/>
              <a:gd name="connsiteY23" fmla="*/ 1617345 h 4314825"/>
              <a:gd name="connsiteX24" fmla="*/ 334328 w 2095500"/>
              <a:gd name="connsiteY24" fmla="*/ 1629728 h 4314825"/>
              <a:gd name="connsiteX25" fmla="*/ 335280 w 2095500"/>
              <a:gd name="connsiteY25" fmla="*/ 1629728 h 4314825"/>
              <a:gd name="connsiteX26" fmla="*/ 336233 w 2095500"/>
              <a:gd name="connsiteY26" fmla="*/ 1630680 h 4314825"/>
              <a:gd name="connsiteX27" fmla="*/ 345758 w 2095500"/>
              <a:gd name="connsiteY27" fmla="*/ 1656398 h 4314825"/>
              <a:gd name="connsiteX28" fmla="*/ 369570 w 2095500"/>
              <a:gd name="connsiteY28" fmla="*/ 1692593 h 4314825"/>
              <a:gd name="connsiteX29" fmla="*/ 372428 w 2095500"/>
              <a:gd name="connsiteY29" fmla="*/ 1694498 h 4314825"/>
              <a:gd name="connsiteX30" fmla="*/ 372428 w 2095500"/>
              <a:gd name="connsiteY30" fmla="*/ 1697355 h 4314825"/>
              <a:gd name="connsiteX31" fmla="*/ 389573 w 2095500"/>
              <a:gd name="connsiteY31" fmla="*/ 1744980 h 4314825"/>
              <a:gd name="connsiteX32" fmla="*/ 400050 w 2095500"/>
              <a:gd name="connsiteY32" fmla="*/ 1836420 h 4314825"/>
              <a:gd name="connsiteX33" fmla="*/ 429578 w 2095500"/>
              <a:gd name="connsiteY33" fmla="*/ 1860233 h 4314825"/>
              <a:gd name="connsiteX34" fmla="*/ 456248 w 2095500"/>
              <a:gd name="connsiteY34" fmla="*/ 1882140 h 4314825"/>
              <a:gd name="connsiteX35" fmla="*/ 465773 w 2095500"/>
              <a:gd name="connsiteY35" fmla="*/ 1935480 h 4314825"/>
              <a:gd name="connsiteX36" fmla="*/ 475298 w 2095500"/>
              <a:gd name="connsiteY36" fmla="*/ 2024063 h 4314825"/>
              <a:gd name="connsiteX37" fmla="*/ 475298 w 2095500"/>
              <a:gd name="connsiteY37" fmla="*/ 2093595 h 4314825"/>
              <a:gd name="connsiteX38" fmla="*/ 447675 w 2095500"/>
              <a:gd name="connsiteY38" fmla="*/ 2405063 h 4314825"/>
              <a:gd name="connsiteX39" fmla="*/ 444818 w 2095500"/>
              <a:gd name="connsiteY39" fmla="*/ 2413635 h 4314825"/>
              <a:gd name="connsiteX40" fmla="*/ 435293 w 2095500"/>
              <a:gd name="connsiteY40" fmla="*/ 2477453 h 4314825"/>
              <a:gd name="connsiteX41" fmla="*/ 435293 w 2095500"/>
              <a:gd name="connsiteY41" fmla="*/ 2479358 h 4314825"/>
              <a:gd name="connsiteX42" fmla="*/ 434340 w 2095500"/>
              <a:gd name="connsiteY42" fmla="*/ 2480310 h 4314825"/>
              <a:gd name="connsiteX43" fmla="*/ 443865 w 2095500"/>
              <a:gd name="connsiteY43" fmla="*/ 2542223 h 4314825"/>
              <a:gd name="connsiteX44" fmla="*/ 451485 w 2095500"/>
              <a:gd name="connsiteY44" fmla="*/ 2559368 h 4314825"/>
              <a:gd name="connsiteX45" fmla="*/ 484823 w 2095500"/>
              <a:gd name="connsiteY45" fmla="*/ 2586038 h 4314825"/>
              <a:gd name="connsiteX46" fmla="*/ 507683 w 2095500"/>
              <a:gd name="connsiteY46" fmla="*/ 2604135 h 4314825"/>
              <a:gd name="connsiteX47" fmla="*/ 536258 w 2095500"/>
              <a:gd name="connsiteY47" fmla="*/ 2620328 h 4314825"/>
              <a:gd name="connsiteX48" fmla="*/ 625793 w 2095500"/>
              <a:gd name="connsiteY48" fmla="*/ 2662238 h 4314825"/>
              <a:gd name="connsiteX49" fmla="*/ 672465 w 2095500"/>
              <a:gd name="connsiteY49" fmla="*/ 2694623 h 4314825"/>
              <a:gd name="connsiteX50" fmla="*/ 673418 w 2095500"/>
              <a:gd name="connsiteY50" fmla="*/ 2696528 h 4314825"/>
              <a:gd name="connsiteX51" fmla="*/ 703898 w 2095500"/>
              <a:gd name="connsiteY51" fmla="*/ 2731770 h 4314825"/>
              <a:gd name="connsiteX52" fmla="*/ 740093 w 2095500"/>
              <a:gd name="connsiteY52" fmla="*/ 2803208 h 4314825"/>
              <a:gd name="connsiteX53" fmla="*/ 740093 w 2095500"/>
              <a:gd name="connsiteY53" fmla="*/ 2804160 h 4314825"/>
              <a:gd name="connsiteX54" fmla="*/ 739140 w 2095500"/>
              <a:gd name="connsiteY54" fmla="*/ 2805113 h 4314825"/>
              <a:gd name="connsiteX55" fmla="*/ 722948 w 2095500"/>
              <a:gd name="connsiteY55" fmla="*/ 2815590 h 4314825"/>
              <a:gd name="connsiteX56" fmla="*/ 741998 w 2095500"/>
              <a:gd name="connsiteY56" fmla="*/ 2845118 h 4314825"/>
              <a:gd name="connsiteX57" fmla="*/ 732473 w 2095500"/>
              <a:gd name="connsiteY57" fmla="*/ 2866073 h 4314825"/>
              <a:gd name="connsiteX58" fmla="*/ 727710 w 2095500"/>
              <a:gd name="connsiteY58" fmla="*/ 2885123 h 4314825"/>
              <a:gd name="connsiteX59" fmla="*/ 729615 w 2095500"/>
              <a:gd name="connsiteY59" fmla="*/ 2887980 h 4314825"/>
              <a:gd name="connsiteX60" fmla="*/ 727710 w 2095500"/>
              <a:gd name="connsiteY60" fmla="*/ 2890838 h 4314825"/>
              <a:gd name="connsiteX61" fmla="*/ 709613 w 2095500"/>
              <a:gd name="connsiteY61" fmla="*/ 2973705 h 4314825"/>
              <a:gd name="connsiteX62" fmla="*/ 714375 w 2095500"/>
              <a:gd name="connsiteY62" fmla="*/ 3000375 h 4314825"/>
              <a:gd name="connsiteX63" fmla="*/ 720090 w 2095500"/>
              <a:gd name="connsiteY63" fmla="*/ 3060383 h 4314825"/>
              <a:gd name="connsiteX64" fmla="*/ 719138 w 2095500"/>
              <a:gd name="connsiteY64" fmla="*/ 3114675 h 4314825"/>
              <a:gd name="connsiteX65" fmla="*/ 727710 w 2095500"/>
              <a:gd name="connsiteY65" fmla="*/ 3230880 h 4314825"/>
              <a:gd name="connsiteX66" fmla="*/ 728663 w 2095500"/>
              <a:gd name="connsiteY66" fmla="*/ 3232785 h 4314825"/>
              <a:gd name="connsiteX67" fmla="*/ 726758 w 2095500"/>
              <a:gd name="connsiteY67" fmla="*/ 3234690 h 4314825"/>
              <a:gd name="connsiteX68" fmla="*/ 731520 w 2095500"/>
              <a:gd name="connsiteY68" fmla="*/ 3339465 h 4314825"/>
              <a:gd name="connsiteX69" fmla="*/ 750570 w 2095500"/>
              <a:gd name="connsiteY69" fmla="*/ 3402330 h 4314825"/>
              <a:gd name="connsiteX70" fmla="*/ 750570 w 2095500"/>
              <a:gd name="connsiteY70" fmla="*/ 3403283 h 4314825"/>
              <a:gd name="connsiteX71" fmla="*/ 749618 w 2095500"/>
              <a:gd name="connsiteY71" fmla="*/ 3404235 h 4314825"/>
              <a:gd name="connsiteX72" fmla="*/ 761048 w 2095500"/>
              <a:gd name="connsiteY72" fmla="*/ 3448050 h 4314825"/>
              <a:gd name="connsiteX73" fmla="*/ 770573 w 2095500"/>
              <a:gd name="connsiteY73" fmla="*/ 3459480 h 4314825"/>
              <a:gd name="connsiteX74" fmla="*/ 826770 w 2095500"/>
              <a:gd name="connsiteY74" fmla="*/ 4087178 h 4314825"/>
              <a:gd name="connsiteX75" fmla="*/ 841058 w 2095500"/>
              <a:gd name="connsiteY75" fmla="*/ 4189095 h 4314825"/>
              <a:gd name="connsiteX76" fmla="*/ 846773 w 2095500"/>
              <a:gd name="connsiteY76" fmla="*/ 4209098 h 4314825"/>
              <a:gd name="connsiteX77" fmla="*/ 850583 w 2095500"/>
              <a:gd name="connsiteY77" fmla="*/ 4220528 h 4314825"/>
              <a:gd name="connsiteX78" fmla="*/ 872490 w 2095500"/>
              <a:gd name="connsiteY78" fmla="*/ 4284345 h 4314825"/>
              <a:gd name="connsiteX79" fmla="*/ 882015 w 2095500"/>
              <a:gd name="connsiteY79" fmla="*/ 4314825 h 4314825"/>
              <a:gd name="connsiteX80" fmla="*/ 2098358 w 2095500"/>
              <a:gd name="connsiteY80" fmla="*/ 4314825 h 4314825"/>
              <a:gd name="connsiteX81" fmla="*/ 2098358 w 2095500"/>
              <a:gd name="connsiteY81" fmla="*/ 0 h 431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095500" h="4314825">
                <a:moveTo>
                  <a:pt x="2098358" y="0"/>
                </a:moveTo>
                <a:lnTo>
                  <a:pt x="0" y="0"/>
                </a:lnTo>
                <a:cubicBezTo>
                  <a:pt x="148590" y="160020"/>
                  <a:pt x="140018" y="369570"/>
                  <a:pt x="131445" y="572453"/>
                </a:cubicBezTo>
                <a:lnTo>
                  <a:pt x="131445" y="574358"/>
                </a:lnTo>
                <a:cubicBezTo>
                  <a:pt x="133350" y="592455"/>
                  <a:pt x="140970" y="605790"/>
                  <a:pt x="149543" y="620078"/>
                </a:cubicBezTo>
                <a:cubicBezTo>
                  <a:pt x="152400" y="624840"/>
                  <a:pt x="155258" y="630555"/>
                  <a:pt x="158115" y="635318"/>
                </a:cubicBezTo>
                <a:cubicBezTo>
                  <a:pt x="185738" y="707708"/>
                  <a:pt x="215265" y="777240"/>
                  <a:pt x="262890" y="834390"/>
                </a:cubicBezTo>
                <a:lnTo>
                  <a:pt x="266700" y="839153"/>
                </a:lnTo>
                <a:lnTo>
                  <a:pt x="260985" y="842010"/>
                </a:lnTo>
                <a:cubicBezTo>
                  <a:pt x="244793" y="849630"/>
                  <a:pt x="235268" y="874395"/>
                  <a:pt x="235268" y="894398"/>
                </a:cubicBezTo>
                <a:cubicBezTo>
                  <a:pt x="256223" y="943928"/>
                  <a:pt x="251460" y="1002983"/>
                  <a:pt x="246698" y="1060133"/>
                </a:cubicBezTo>
                <a:cubicBezTo>
                  <a:pt x="244793" y="1081088"/>
                  <a:pt x="243840" y="1101090"/>
                  <a:pt x="242888" y="1120140"/>
                </a:cubicBezTo>
                <a:cubicBezTo>
                  <a:pt x="242888" y="1137285"/>
                  <a:pt x="247650" y="1152525"/>
                  <a:pt x="258128" y="1171575"/>
                </a:cubicBezTo>
                <a:lnTo>
                  <a:pt x="260033" y="1174433"/>
                </a:lnTo>
                <a:lnTo>
                  <a:pt x="257175" y="1177290"/>
                </a:lnTo>
                <a:cubicBezTo>
                  <a:pt x="252413" y="1182053"/>
                  <a:pt x="249555" y="1186815"/>
                  <a:pt x="250508" y="1191578"/>
                </a:cubicBezTo>
                <a:cubicBezTo>
                  <a:pt x="250508" y="1204913"/>
                  <a:pt x="267653" y="1219200"/>
                  <a:pt x="284798" y="1233488"/>
                </a:cubicBezTo>
                <a:cubicBezTo>
                  <a:pt x="288608" y="1237298"/>
                  <a:pt x="292418" y="1240155"/>
                  <a:pt x="296228" y="1243965"/>
                </a:cubicBezTo>
                <a:cubicBezTo>
                  <a:pt x="310515" y="1257300"/>
                  <a:pt x="316230" y="1267778"/>
                  <a:pt x="315278" y="1278255"/>
                </a:cubicBezTo>
                <a:cubicBezTo>
                  <a:pt x="314325" y="1292543"/>
                  <a:pt x="301943" y="1305878"/>
                  <a:pt x="275273" y="1323023"/>
                </a:cubicBezTo>
                <a:cubicBezTo>
                  <a:pt x="285750" y="1362075"/>
                  <a:pt x="280035" y="1402080"/>
                  <a:pt x="274320" y="1440180"/>
                </a:cubicBezTo>
                <a:cubicBezTo>
                  <a:pt x="266700" y="1489710"/>
                  <a:pt x="259080" y="1536383"/>
                  <a:pt x="288608" y="1576388"/>
                </a:cubicBezTo>
                <a:cubicBezTo>
                  <a:pt x="312420" y="1590675"/>
                  <a:pt x="309563" y="1601153"/>
                  <a:pt x="304800" y="1611630"/>
                </a:cubicBezTo>
                <a:cubicBezTo>
                  <a:pt x="303848" y="1614488"/>
                  <a:pt x="302895" y="1616393"/>
                  <a:pt x="302895" y="1617345"/>
                </a:cubicBezTo>
                <a:cubicBezTo>
                  <a:pt x="303848" y="1619250"/>
                  <a:pt x="309563" y="1624013"/>
                  <a:pt x="334328" y="1629728"/>
                </a:cubicBezTo>
                <a:lnTo>
                  <a:pt x="335280" y="1629728"/>
                </a:lnTo>
                <a:lnTo>
                  <a:pt x="336233" y="1630680"/>
                </a:lnTo>
                <a:cubicBezTo>
                  <a:pt x="346710" y="1639253"/>
                  <a:pt x="346710" y="1648778"/>
                  <a:pt x="345758" y="1656398"/>
                </a:cubicBezTo>
                <a:cubicBezTo>
                  <a:pt x="345758" y="1667828"/>
                  <a:pt x="344805" y="1678305"/>
                  <a:pt x="369570" y="1692593"/>
                </a:cubicBezTo>
                <a:lnTo>
                  <a:pt x="372428" y="1694498"/>
                </a:lnTo>
                <a:lnTo>
                  <a:pt x="372428" y="1697355"/>
                </a:lnTo>
                <a:cubicBezTo>
                  <a:pt x="371475" y="1714500"/>
                  <a:pt x="380048" y="1729740"/>
                  <a:pt x="389573" y="1744980"/>
                </a:cubicBezTo>
                <a:cubicBezTo>
                  <a:pt x="403860" y="1768793"/>
                  <a:pt x="421005" y="1796415"/>
                  <a:pt x="400050" y="1836420"/>
                </a:cubicBezTo>
                <a:cubicBezTo>
                  <a:pt x="408623" y="1844993"/>
                  <a:pt x="419100" y="1852613"/>
                  <a:pt x="429578" y="1860233"/>
                </a:cubicBezTo>
                <a:cubicBezTo>
                  <a:pt x="439103" y="1867853"/>
                  <a:pt x="448628" y="1875473"/>
                  <a:pt x="456248" y="1882140"/>
                </a:cubicBezTo>
                <a:cubicBezTo>
                  <a:pt x="468630" y="1894523"/>
                  <a:pt x="482918" y="1912620"/>
                  <a:pt x="465773" y="1935480"/>
                </a:cubicBezTo>
                <a:cubicBezTo>
                  <a:pt x="474345" y="1963103"/>
                  <a:pt x="481965" y="1995488"/>
                  <a:pt x="475298" y="2024063"/>
                </a:cubicBezTo>
                <a:cubicBezTo>
                  <a:pt x="475298" y="2046923"/>
                  <a:pt x="475298" y="2069783"/>
                  <a:pt x="475298" y="2093595"/>
                </a:cubicBezTo>
                <a:cubicBezTo>
                  <a:pt x="476250" y="2196465"/>
                  <a:pt x="477203" y="2302193"/>
                  <a:pt x="447675" y="2405063"/>
                </a:cubicBezTo>
                <a:lnTo>
                  <a:pt x="444818" y="2413635"/>
                </a:lnTo>
                <a:cubicBezTo>
                  <a:pt x="439103" y="2434590"/>
                  <a:pt x="432435" y="2456498"/>
                  <a:pt x="435293" y="2477453"/>
                </a:cubicBezTo>
                <a:lnTo>
                  <a:pt x="435293" y="2479358"/>
                </a:lnTo>
                <a:lnTo>
                  <a:pt x="434340" y="2480310"/>
                </a:lnTo>
                <a:cubicBezTo>
                  <a:pt x="424815" y="2500313"/>
                  <a:pt x="434340" y="2521268"/>
                  <a:pt x="443865" y="2542223"/>
                </a:cubicBezTo>
                <a:cubicBezTo>
                  <a:pt x="446723" y="2547938"/>
                  <a:pt x="449580" y="2553653"/>
                  <a:pt x="451485" y="2559368"/>
                </a:cubicBezTo>
                <a:cubicBezTo>
                  <a:pt x="468630" y="2569845"/>
                  <a:pt x="477203" y="2578418"/>
                  <a:pt x="484823" y="2586038"/>
                </a:cubicBezTo>
                <a:cubicBezTo>
                  <a:pt x="492443" y="2592705"/>
                  <a:pt x="498158" y="2598420"/>
                  <a:pt x="507683" y="2604135"/>
                </a:cubicBezTo>
                <a:cubicBezTo>
                  <a:pt x="518160" y="2609850"/>
                  <a:pt x="526733" y="2614613"/>
                  <a:pt x="536258" y="2620328"/>
                </a:cubicBezTo>
                <a:cubicBezTo>
                  <a:pt x="561975" y="2634615"/>
                  <a:pt x="586740" y="2648903"/>
                  <a:pt x="625793" y="2662238"/>
                </a:cubicBezTo>
                <a:cubicBezTo>
                  <a:pt x="644843" y="2671763"/>
                  <a:pt x="660083" y="2684145"/>
                  <a:pt x="672465" y="2694623"/>
                </a:cubicBezTo>
                <a:lnTo>
                  <a:pt x="673418" y="2696528"/>
                </a:lnTo>
                <a:cubicBezTo>
                  <a:pt x="680085" y="2709863"/>
                  <a:pt x="692468" y="2720340"/>
                  <a:pt x="703898" y="2731770"/>
                </a:cubicBezTo>
                <a:cubicBezTo>
                  <a:pt x="724853" y="2750820"/>
                  <a:pt x="746760" y="2770823"/>
                  <a:pt x="740093" y="2803208"/>
                </a:cubicBezTo>
                <a:lnTo>
                  <a:pt x="740093" y="2804160"/>
                </a:lnTo>
                <a:lnTo>
                  <a:pt x="739140" y="2805113"/>
                </a:lnTo>
                <a:cubicBezTo>
                  <a:pt x="739140" y="2805113"/>
                  <a:pt x="732473" y="2811780"/>
                  <a:pt x="722948" y="2815590"/>
                </a:cubicBezTo>
                <a:cubicBezTo>
                  <a:pt x="735330" y="2827020"/>
                  <a:pt x="741045" y="2836545"/>
                  <a:pt x="741998" y="2845118"/>
                </a:cubicBezTo>
                <a:cubicBezTo>
                  <a:pt x="742950" y="2854643"/>
                  <a:pt x="737235" y="2860358"/>
                  <a:pt x="732473" y="2866073"/>
                </a:cubicBezTo>
                <a:cubicBezTo>
                  <a:pt x="725805" y="2873693"/>
                  <a:pt x="722948" y="2877503"/>
                  <a:pt x="727710" y="2885123"/>
                </a:cubicBezTo>
                <a:lnTo>
                  <a:pt x="729615" y="2887980"/>
                </a:lnTo>
                <a:lnTo>
                  <a:pt x="727710" y="2890838"/>
                </a:lnTo>
                <a:cubicBezTo>
                  <a:pt x="705803" y="2919413"/>
                  <a:pt x="706755" y="2948940"/>
                  <a:pt x="709613" y="2973705"/>
                </a:cubicBezTo>
                <a:cubicBezTo>
                  <a:pt x="710565" y="2982278"/>
                  <a:pt x="712470" y="2991803"/>
                  <a:pt x="714375" y="3000375"/>
                </a:cubicBezTo>
                <a:cubicBezTo>
                  <a:pt x="718185" y="3020378"/>
                  <a:pt x="721995" y="3040380"/>
                  <a:pt x="720090" y="3060383"/>
                </a:cubicBezTo>
                <a:cubicBezTo>
                  <a:pt x="721043" y="3078480"/>
                  <a:pt x="720090" y="3096578"/>
                  <a:pt x="719138" y="3114675"/>
                </a:cubicBezTo>
                <a:cubicBezTo>
                  <a:pt x="717233" y="3152775"/>
                  <a:pt x="715328" y="3192780"/>
                  <a:pt x="727710" y="3230880"/>
                </a:cubicBezTo>
                <a:lnTo>
                  <a:pt x="728663" y="3232785"/>
                </a:lnTo>
                <a:lnTo>
                  <a:pt x="726758" y="3234690"/>
                </a:lnTo>
                <a:cubicBezTo>
                  <a:pt x="700088" y="3268980"/>
                  <a:pt x="715328" y="3303270"/>
                  <a:pt x="731520" y="3339465"/>
                </a:cubicBezTo>
                <a:cubicBezTo>
                  <a:pt x="740093" y="3360420"/>
                  <a:pt x="749618" y="3381375"/>
                  <a:pt x="750570" y="3402330"/>
                </a:cubicBezTo>
                <a:lnTo>
                  <a:pt x="750570" y="3403283"/>
                </a:lnTo>
                <a:lnTo>
                  <a:pt x="749618" y="3404235"/>
                </a:lnTo>
                <a:cubicBezTo>
                  <a:pt x="740093" y="3424238"/>
                  <a:pt x="747713" y="3432810"/>
                  <a:pt x="761048" y="3448050"/>
                </a:cubicBezTo>
                <a:cubicBezTo>
                  <a:pt x="763905" y="3451860"/>
                  <a:pt x="767715" y="3455670"/>
                  <a:pt x="770573" y="3459480"/>
                </a:cubicBezTo>
                <a:cubicBezTo>
                  <a:pt x="947738" y="3623310"/>
                  <a:pt x="887730" y="3895725"/>
                  <a:pt x="826770" y="4087178"/>
                </a:cubicBezTo>
                <a:cubicBezTo>
                  <a:pt x="819150" y="4117658"/>
                  <a:pt x="830580" y="4154805"/>
                  <a:pt x="841058" y="4189095"/>
                </a:cubicBezTo>
                <a:cubicBezTo>
                  <a:pt x="842963" y="4195763"/>
                  <a:pt x="844868" y="4202430"/>
                  <a:pt x="846773" y="4209098"/>
                </a:cubicBezTo>
                <a:lnTo>
                  <a:pt x="850583" y="4220528"/>
                </a:lnTo>
                <a:cubicBezTo>
                  <a:pt x="858203" y="4241483"/>
                  <a:pt x="864870" y="4263390"/>
                  <a:pt x="872490" y="4284345"/>
                </a:cubicBezTo>
                <a:cubicBezTo>
                  <a:pt x="875348" y="4294823"/>
                  <a:pt x="879158" y="4304348"/>
                  <a:pt x="882015" y="4314825"/>
                </a:cubicBezTo>
                <a:lnTo>
                  <a:pt x="2098358" y="4314825"/>
                </a:lnTo>
                <a:lnTo>
                  <a:pt x="2098358" y="0"/>
                </a:lnTo>
                <a:close/>
              </a:path>
            </a:pathLst>
          </a:custGeom>
          <a:solidFill>
            <a:schemeClr val="bg1"/>
          </a:solidFill>
          <a:ln w="9525" cap="rnd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AC7B17F-2879-4284-A8D1-321525C036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17595" y="0"/>
            <a:ext cx="2526406" cy="6858000"/>
          </a:xfrm>
          <a:custGeom>
            <a:avLst/>
            <a:gdLst>
              <a:gd name="connsiteX0" fmla="*/ 0 w 3368541"/>
              <a:gd name="connsiteY0" fmla="*/ 0 h 6858000"/>
              <a:gd name="connsiteX1" fmla="*/ 3368541 w 3368541"/>
              <a:gd name="connsiteY1" fmla="*/ 0 h 6858000"/>
              <a:gd name="connsiteX2" fmla="*/ 3368541 w 3368541"/>
              <a:gd name="connsiteY2" fmla="*/ 6858000 h 6858000"/>
              <a:gd name="connsiteX3" fmla="*/ 1470248 w 3368541"/>
              <a:gd name="connsiteY3" fmla="*/ 6858000 h 6858000"/>
              <a:gd name="connsiteX4" fmla="*/ 1363328 w 3368541"/>
              <a:gd name="connsiteY4" fmla="*/ 6530439 h 6858000"/>
              <a:gd name="connsiteX5" fmla="*/ 1290074 w 3368541"/>
              <a:gd name="connsiteY5" fmla="*/ 6203638 h 6858000"/>
              <a:gd name="connsiteX6" fmla="*/ 1315883 w 3368541"/>
              <a:gd name="connsiteY6" fmla="*/ 5887845 h 6858000"/>
              <a:gd name="connsiteX7" fmla="*/ 1338657 w 3368541"/>
              <a:gd name="connsiteY7" fmla="*/ 5793714 h 6858000"/>
              <a:gd name="connsiteX8" fmla="*/ 1317402 w 3368541"/>
              <a:gd name="connsiteY8" fmla="*/ 5663146 h 6858000"/>
              <a:gd name="connsiteX9" fmla="*/ 1256672 w 3368541"/>
              <a:gd name="connsiteY9" fmla="*/ 5394417 h 6858000"/>
              <a:gd name="connsiteX10" fmla="*/ 1220235 w 3368541"/>
              <a:gd name="connsiteY10" fmla="*/ 5121134 h 6858000"/>
              <a:gd name="connsiteX11" fmla="*/ 1208089 w 3368541"/>
              <a:gd name="connsiteY11" fmla="*/ 4846334 h 6858000"/>
              <a:gd name="connsiteX12" fmla="*/ 1191387 w 3368541"/>
              <a:gd name="connsiteY12" fmla="*/ 4708173 h 6858000"/>
              <a:gd name="connsiteX13" fmla="*/ 1221752 w 3368541"/>
              <a:gd name="connsiteY13" fmla="*/ 4570014 h 6858000"/>
              <a:gd name="connsiteX14" fmla="*/ 1236934 w 3368541"/>
              <a:gd name="connsiteY14" fmla="*/ 4433373 h 6858000"/>
              <a:gd name="connsiteX15" fmla="*/ 1259709 w 3368541"/>
              <a:gd name="connsiteY15" fmla="*/ 4296732 h 6858000"/>
              <a:gd name="connsiteX16" fmla="*/ 1065374 w 3368541"/>
              <a:gd name="connsiteY16" fmla="*/ 4217783 h 6858000"/>
              <a:gd name="connsiteX17" fmla="*/ 877113 w 3368541"/>
              <a:gd name="connsiteY17" fmla="*/ 4125170 h 6858000"/>
              <a:gd name="connsiteX18" fmla="*/ 784499 w 3368541"/>
              <a:gd name="connsiteY18" fmla="*/ 4052294 h 6858000"/>
              <a:gd name="connsiteX19" fmla="*/ 757171 w 3368541"/>
              <a:gd name="connsiteY19" fmla="*/ 3918689 h 6858000"/>
              <a:gd name="connsiteX20" fmla="*/ 763244 w 3368541"/>
              <a:gd name="connsiteY20" fmla="*/ 3677290 h 6858000"/>
              <a:gd name="connsiteX21" fmla="*/ 772354 w 3368541"/>
              <a:gd name="connsiteY21" fmla="*/ 3557349 h 6858000"/>
              <a:gd name="connsiteX22" fmla="*/ 779945 w 3368541"/>
              <a:gd name="connsiteY22" fmla="*/ 3437409 h 6858000"/>
              <a:gd name="connsiteX23" fmla="*/ 786018 w 3368541"/>
              <a:gd name="connsiteY23" fmla="*/ 3317467 h 6858000"/>
              <a:gd name="connsiteX24" fmla="*/ 808791 w 3368541"/>
              <a:gd name="connsiteY24" fmla="*/ 3197527 h 6858000"/>
              <a:gd name="connsiteX25" fmla="*/ 805755 w 3368541"/>
              <a:gd name="connsiteY25" fmla="*/ 3051777 h 6858000"/>
              <a:gd name="connsiteX26" fmla="*/ 793609 w 3368541"/>
              <a:gd name="connsiteY26" fmla="*/ 2974345 h 6858000"/>
              <a:gd name="connsiteX27" fmla="*/ 732879 w 3368541"/>
              <a:gd name="connsiteY27" fmla="*/ 2875661 h 6858000"/>
              <a:gd name="connsiteX28" fmla="*/ 704034 w 3368541"/>
              <a:gd name="connsiteY28" fmla="*/ 2770902 h 6858000"/>
              <a:gd name="connsiteX29" fmla="*/ 667596 w 3368541"/>
              <a:gd name="connsiteY29" fmla="*/ 2661588 h 6858000"/>
              <a:gd name="connsiteX30" fmla="*/ 612939 w 3368541"/>
              <a:gd name="connsiteY30" fmla="*/ 2565940 h 6858000"/>
              <a:gd name="connsiteX31" fmla="*/ 529435 w 3368541"/>
              <a:gd name="connsiteY31" fmla="*/ 2485473 h 6858000"/>
              <a:gd name="connsiteX32" fmla="*/ 480852 w 3368541"/>
              <a:gd name="connsiteY32" fmla="*/ 2395898 h 6858000"/>
              <a:gd name="connsiteX33" fmla="*/ 508180 w 3368541"/>
              <a:gd name="connsiteY33" fmla="*/ 2310876 h 6858000"/>
              <a:gd name="connsiteX34" fmla="*/ 515772 w 3368541"/>
              <a:gd name="connsiteY34" fmla="*/ 2193971 h 6858000"/>
              <a:gd name="connsiteX35" fmla="*/ 497553 w 3368541"/>
              <a:gd name="connsiteY35" fmla="*/ 1963199 h 6858000"/>
              <a:gd name="connsiteX36" fmla="*/ 479334 w 3368541"/>
              <a:gd name="connsiteY36" fmla="*/ 1843259 h 6858000"/>
              <a:gd name="connsiteX37" fmla="*/ 450487 w 3368541"/>
              <a:gd name="connsiteY37" fmla="*/ 1320985 h 6858000"/>
              <a:gd name="connsiteX38" fmla="*/ 291073 w 3368541"/>
              <a:gd name="connsiteY38" fmla="*/ 1005192 h 6858000"/>
              <a:gd name="connsiteX39" fmla="*/ 268298 w 3368541"/>
              <a:gd name="connsiteY39" fmla="*/ 885250 h 6858000"/>
              <a:gd name="connsiteX40" fmla="*/ 265262 w 3368541"/>
              <a:gd name="connsiteY40" fmla="*/ 757718 h 6858000"/>
              <a:gd name="connsiteX41" fmla="*/ 207569 w 3368541"/>
              <a:gd name="connsiteY41" fmla="*/ 195970 h 6858000"/>
              <a:gd name="connsiteX42" fmla="*/ 22249 w 3368541"/>
              <a:gd name="connsiteY42" fmla="*/ 54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368541" h="6858000">
                <a:moveTo>
                  <a:pt x="0" y="0"/>
                </a:moveTo>
                <a:lnTo>
                  <a:pt x="3368541" y="0"/>
                </a:lnTo>
                <a:lnTo>
                  <a:pt x="3368541" y="6858000"/>
                </a:lnTo>
                <a:lnTo>
                  <a:pt x="1470248" y="6858000"/>
                </a:lnTo>
                <a:lnTo>
                  <a:pt x="1363328" y="6530439"/>
                </a:lnTo>
                <a:cubicBezTo>
                  <a:pt x="1329547" y="6421126"/>
                  <a:pt x="1301460" y="6312192"/>
                  <a:pt x="1290074" y="6203638"/>
                </a:cubicBezTo>
                <a:cubicBezTo>
                  <a:pt x="1279445" y="6098879"/>
                  <a:pt x="1285518" y="5992603"/>
                  <a:pt x="1315883" y="5887845"/>
                </a:cubicBezTo>
                <a:cubicBezTo>
                  <a:pt x="1423678" y="5855961"/>
                  <a:pt x="1332584" y="5825596"/>
                  <a:pt x="1338657" y="5793714"/>
                </a:cubicBezTo>
                <a:cubicBezTo>
                  <a:pt x="1361430" y="5749685"/>
                  <a:pt x="1372058" y="5705656"/>
                  <a:pt x="1317402" y="5663146"/>
                </a:cubicBezTo>
                <a:cubicBezTo>
                  <a:pt x="1288554" y="5575088"/>
                  <a:pt x="1215679" y="5485511"/>
                  <a:pt x="1256672" y="5394417"/>
                </a:cubicBezTo>
                <a:cubicBezTo>
                  <a:pt x="1252117" y="5303323"/>
                  <a:pt x="1150396" y="5212228"/>
                  <a:pt x="1220235" y="5121134"/>
                </a:cubicBezTo>
                <a:cubicBezTo>
                  <a:pt x="1191387" y="5030040"/>
                  <a:pt x="1211125" y="4937428"/>
                  <a:pt x="1208089" y="4846334"/>
                </a:cubicBezTo>
                <a:cubicBezTo>
                  <a:pt x="1211125" y="4799268"/>
                  <a:pt x="1197460" y="4755239"/>
                  <a:pt x="1191387" y="4708173"/>
                </a:cubicBezTo>
                <a:cubicBezTo>
                  <a:pt x="1185314" y="4661109"/>
                  <a:pt x="1188351" y="4615562"/>
                  <a:pt x="1221752" y="4570014"/>
                </a:cubicBezTo>
                <a:cubicBezTo>
                  <a:pt x="1195943" y="4524467"/>
                  <a:pt x="1353840" y="4478920"/>
                  <a:pt x="1236934" y="4433373"/>
                </a:cubicBezTo>
                <a:cubicBezTo>
                  <a:pt x="1356876" y="4387826"/>
                  <a:pt x="1367503" y="4342279"/>
                  <a:pt x="1259709" y="4296732"/>
                </a:cubicBezTo>
                <a:cubicBezTo>
                  <a:pt x="1238453" y="4272440"/>
                  <a:pt x="1120031" y="4246629"/>
                  <a:pt x="1065374" y="4217783"/>
                </a:cubicBezTo>
                <a:cubicBezTo>
                  <a:pt x="980353" y="4188936"/>
                  <a:pt x="939360" y="4158571"/>
                  <a:pt x="877113" y="4125170"/>
                </a:cubicBezTo>
                <a:cubicBezTo>
                  <a:pt x="842192" y="4105433"/>
                  <a:pt x="837638" y="4085696"/>
                  <a:pt x="784499" y="4052294"/>
                </a:cubicBezTo>
                <a:cubicBezTo>
                  <a:pt x="770836" y="4014339"/>
                  <a:pt x="734398" y="3965756"/>
                  <a:pt x="757171" y="3918689"/>
                </a:cubicBezTo>
                <a:cubicBezTo>
                  <a:pt x="746544" y="3838224"/>
                  <a:pt x="813347" y="3757756"/>
                  <a:pt x="763244" y="3677290"/>
                </a:cubicBezTo>
                <a:cubicBezTo>
                  <a:pt x="760208" y="3637816"/>
                  <a:pt x="766280" y="3596823"/>
                  <a:pt x="772354" y="3557349"/>
                </a:cubicBezTo>
                <a:cubicBezTo>
                  <a:pt x="773872" y="3499656"/>
                  <a:pt x="814864" y="3481437"/>
                  <a:pt x="779945" y="3437409"/>
                </a:cubicBezTo>
                <a:cubicBezTo>
                  <a:pt x="773872" y="3422226"/>
                  <a:pt x="790572" y="3381233"/>
                  <a:pt x="786018" y="3317467"/>
                </a:cubicBezTo>
                <a:cubicBezTo>
                  <a:pt x="790572" y="3285585"/>
                  <a:pt x="805755" y="3211191"/>
                  <a:pt x="808791" y="3197527"/>
                </a:cubicBezTo>
                <a:cubicBezTo>
                  <a:pt x="866484" y="3145907"/>
                  <a:pt x="828529" y="3101878"/>
                  <a:pt x="805755" y="3051777"/>
                </a:cubicBezTo>
                <a:cubicBezTo>
                  <a:pt x="843712" y="3032038"/>
                  <a:pt x="801201" y="3001674"/>
                  <a:pt x="793609" y="2974345"/>
                </a:cubicBezTo>
                <a:cubicBezTo>
                  <a:pt x="761727" y="2933354"/>
                  <a:pt x="755654" y="2919689"/>
                  <a:pt x="732879" y="2875661"/>
                </a:cubicBezTo>
                <a:cubicBezTo>
                  <a:pt x="734398" y="2824041"/>
                  <a:pt x="710106" y="2830114"/>
                  <a:pt x="704034" y="2770902"/>
                </a:cubicBezTo>
                <a:cubicBezTo>
                  <a:pt x="707070" y="2748129"/>
                  <a:pt x="667596" y="2705618"/>
                  <a:pt x="667596" y="2661588"/>
                </a:cubicBezTo>
                <a:cubicBezTo>
                  <a:pt x="640268" y="2641852"/>
                  <a:pt x="638748" y="2538612"/>
                  <a:pt x="612939" y="2565940"/>
                </a:cubicBezTo>
                <a:cubicBezTo>
                  <a:pt x="532472" y="2515838"/>
                  <a:pt x="635712" y="2477882"/>
                  <a:pt x="529435" y="2485473"/>
                </a:cubicBezTo>
                <a:cubicBezTo>
                  <a:pt x="532472" y="2450554"/>
                  <a:pt x="482371" y="2427780"/>
                  <a:pt x="480852" y="2395898"/>
                </a:cubicBezTo>
                <a:cubicBezTo>
                  <a:pt x="503626" y="2370087"/>
                  <a:pt x="477815" y="2312394"/>
                  <a:pt x="508180" y="2310876"/>
                </a:cubicBezTo>
                <a:cubicBezTo>
                  <a:pt x="486925" y="2265329"/>
                  <a:pt x="535508" y="2250147"/>
                  <a:pt x="515772" y="2193971"/>
                </a:cubicBezTo>
                <a:cubicBezTo>
                  <a:pt x="496034" y="2110469"/>
                  <a:pt x="526399" y="2034557"/>
                  <a:pt x="497553" y="1963199"/>
                </a:cubicBezTo>
                <a:cubicBezTo>
                  <a:pt x="468706" y="1941944"/>
                  <a:pt x="420122" y="1908542"/>
                  <a:pt x="479334" y="1843259"/>
                </a:cubicBezTo>
                <a:cubicBezTo>
                  <a:pt x="511216" y="1670180"/>
                  <a:pt x="435305" y="1457627"/>
                  <a:pt x="450487" y="1320985"/>
                </a:cubicBezTo>
                <a:cubicBezTo>
                  <a:pt x="450487" y="1214708"/>
                  <a:pt x="298663" y="1138797"/>
                  <a:pt x="291073" y="1005192"/>
                </a:cubicBezTo>
                <a:cubicBezTo>
                  <a:pt x="278927" y="968754"/>
                  <a:pt x="271335" y="927761"/>
                  <a:pt x="268298" y="885250"/>
                </a:cubicBezTo>
                <a:cubicBezTo>
                  <a:pt x="265262" y="842739"/>
                  <a:pt x="263744" y="800229"/>
                  <a:pt x="265262" y="757718"/>
                </a:cubicBezTo>
                <a:cubicBezTo>
                  <a:pt x="190869" y="581602"/>
                  <a:pt x="171131" y="384231"/>
                  <a:pt x="207569" y="195970"/>
                </a:cubicBezTo>
                <a:cubicBezTo>
                  <a:pt x="127861" y="178890"/>
                  <a:pt x="61818" y="124233"/>
                  <a:pt x="22249" y="54418"/>
                </a:cubicBezTo>
                <a:close/>
              </a:path>
            </a:pathLst>
          </a:custGeom>
          <a:noFill/>
        </p:spPr>
        <p:txBody>
          <a:bodyPr vert="horz" wrap="square" lIns="900000" tIns="0" rIns="900000" bIns="828000" rtlCol="0" anchor="ctr">
            <a:noAutofit/>
          </a:bodyPr>
          <a:lstStyle>
            <a:lvl1pPr marL="0" indent="0" algn="ctr">
              <a:buNone/>
              <a:defRPr lang="en-US" sz="900" i="1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171450" lvl="0" indent="-171450" algn="ctr"/>
            <a:r>
              <a:rPr lang="en-US" noProof="0" dirty="0"/>
              <a:t>Insert or Drag &amp; Drop Your Photo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48707-E9C6-4877-92D4-98B547DF5E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ACE707-7C93-431F-977A-DB30A8DED6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4850" y="5041900"/>
            <a:ext cx="1331451" cy="911882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/>
                </a:solidFill>
              </a:defRPr>
            </a:lvl2pPr>
            <a:lvl3pPr marL="685800" indent="0">
              <a:buNone/>
              <a:defRPr sz="1200">
                <a:solidFill>
                  <a:schemeClr val="tx1"/>
                </a:solidFill>
              </a:defRPr>
            </a:lvl3pPr>
            <a:lvl4pPr marL="1028700" indent="0">
              <a:buNone/>
              <a:defRPr sz="1200">
                <a:solidFill>
                  <a:schemeClr val="tx1"/>
                </a:solidFill>
              </a:defRPr>
            </a:lvl4pPr>
            <a:lvl5pPr marL="1371600" indent="0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Place Your Image Caption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1522D66-53B2-4D89-8A6B-7C94063E4912}"/>
              </a:ext>
            </a:extLst>
          </p:cNvPr>
          <p:cNvGrpSpPr/>
          <p:nvPr userDrawn="1"/>
        </p:nvGrpSpPr>
        <p:grpSpPr>
          <a:xfrm rot="720000">
            <a:off x="3464905" y="494320"/>
            <a:ext cx="3748666" cy="3565203"/>
            <a:chOff x="2712428" y="479748"/>
            <a:chExt cx="4998221" cy="3565203"/>
          </a:xfrm>
        </p:grpSpPr>
        <p:sp>
          <p:nvSpPr>
            <p:cNvPr id="18" name="Rectangle: Rounded Corners 17" descr="Photo Frame">
              <a:extLst>
                <a:ext uri="{FF2B5EF4-FFF2-40B4-BE49-F238E27FC236}">
                  <a16:creationId xmlns:a16="http://schemas.microsoft.com/office/drawing/2014/main" id="{83190A1C-3AC6-4C87-9D1D-A6EBE5CC854C}"/>
                </a:ext>
              </a:extLst>
            </p:cNvPr>
            <p:cNvSpPr/>
            <p:nvPr userDrawn="1"/>
          </p:nvSpPr>
          <p:spPr>
            <a:xfrm>
              <a:off x="3054178" y="479748"/>
              <a:ext cx="4320000" cy="3240000"/>
            </a:xfrm>
            <a:prstGeom prst="roundRect">
              <a:avLst>
                <a:gd name="adj" fmla="val 454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noProof="0" dirty="0"/>
            </a:p>
          </p:txBody>
        </p:sp>
        <p:pic>
          <p:nvPicPr>
            <p:cNvPr id="19" name="Picture 18" descr="Bent Paper Shadow">
              <a:extLst>
                <a:ext uri="{FF2B5EF4-FFF2-40B4-BE49-F238E27FC236}">
                  <a16:creationId xmlns:a16="http://schemas.microsoft.com/office/drawing/2014/main" id="{6590E3C0-31A7-4A2F-9DF3-05DD36FE7D5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2428" y="3293501"/>
              <a:ext cx="4998221" cy="751450"/>
            </a:xfrm>
            <a:prstGeom prst="rect">
              <a:avLst/>
            </a:prstGeom>
          </p:spPr>
        </p:pic>
      </p:grp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DE20159-FC5C-4EA0-BBDF-0693001E91EC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 rot="720000">
            <a:off x="3843280" y="620733"/>
            <a:ext cx="3051000" cy="2988000"/>
          </a:xfrm>
          <a:custGeom>
            <a:avLst/>
            <a:gdLst>
              <a:gd name="connsiteX0" fmla="*/ 0 w 4068000"/>
              <a:gd name="connsiteY0" fmla="*/ 0 h 2988000"/>
              <a:gd name="connsiteX1" fmla="*/ 4068000 w 4068000"/>
              <a:gd name="connsiteY1" fmla="*/ 0 h 2988000"/>
              <a:gd name="connsiteX2" fmla="*/ 4068000 w 4068000"/>
              <a:gd name="connsiteY2" fmla="*/ 2988000 h 2988000"/>
              <a:gd name="connsiteX3" fmla="*/ 3965674 w 4068000"/>
              <a:gd name="connsiteY3" fmla="*/ 2988000 h 2988000"/>
              <a:gd name="connsiteX4" fmla="*/ 3588648 w 4068000"/>
              <a:gd name="connsiteY4" fmla="*/ 2005816 h 2988000"/>
              <a:gd name="connsiteX5" fmla="*/ 3569644 w 4068000"/>
              <a:gd name="connsiteY5" fmla="*/ 1997355 h 2988000"/>
              <a:gd name="connsiteX6" fmla="*/ 988924 w 4068000"/>
              <a:gd name="connsiteY6" fmla="*/ 2988000 h 2988000"/>
              <a:gd name="connsiteX7" fmla="*/ 0 w 4068000"/>
              <a:gd name="connsiteY7" fmla="*/ 2988000 h 29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8000" h="2988000">
                <a:moveTo>
                  <a:pt x="0" y="0"/>
                </a:moveTo>
                <a:lnTo>
                  <a:pt x="4068000" y="0"/>
                </a:lnTo>
                <a:lnTo>
                  <a:pt x="4068000" y="2988000"/>
                </a:lnTo>
                <a:lnTo>
                  <a:pt x="3965674" y="2988000"/>
                </a:lnTo>
                <a:lnTo>
                  <a:pt x="3588648" y="2005816"/>
                </a:lnTo>
                <a:cubicBezTo>
                  <a:pt x="3585737" y="1998232"/>
                  <a:pt x="3577228" y="1994443"/>
                  <a:pt x="3569644" y="1997355"/>
                </a:cubicBezTo>
                <a:lnTo>
                  <a:pt x="988924" y="2988000"/>
                </a:lnTo>
                <a:lnTo>
                  <a:pt x="0" y="2988000"/>
                </a:lnTo>
                <a:close/>
              </a:path>
            </a:pathLst>
          </a:custGeom>
          <a:noFill/>
        </p:spPr>
        <p:txBody>
          <a:bodyPr vert="horz" wrap="square" lIns="900000" tIns="0" rIns="900000" bIns="828000" rtlCol="0" anchor="ctr">
            <a:noAutofit/>
          </a:bodyPr>
          <a:lstStyle>
            <a:lvl1pPr marL="0" indent="0" algn="ctr">
              <a:buNone/>
              <a:defRPr lang="en-US" sz="9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171450" lvl="0" indent="-171450" algn="ctr"/>
            <a:r>
              <a:rPr lang="en-US" noProof="0" dirty="0"/>
              <a:t>Insert or Drag &amp; Drop Your Photo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ACE3F5-229D-4C28-B2AF-CF909910548A}"/>
              </a:ext>
            </a:extLst>
          </p:cNvPr>
          <p:cNvGrpSpPr/>
          <p:nvPr userDrawn="1"/>
        </p:nvGrpSpPr>
        <p:grpSpPr>
          <a:xfrm rot="-540000">
            <a:off x="3193251" y="3233441"/>
            <a:ext cx="3748666" cy="3551694"/>
            <a:chOff x="2757637" y="479748"/>
            <a:chExt cx="4998221" cy="3551694"/>
          </a:xfrm>
        </p:grpSpPr>
        <p:sp>
          <p:nvSpPr>
            <p:cNvPr id="23" name="Rectangle: Rounded Corners 22" descr="Photo Frame">
              <a:extLst>
                <a:ext uri="{FF2B5EF4-FFF2-40B4-BE49-F238E27FC236}">
                  <a16:creationId xmlns:a16="http://schemas.microsoft.com/office/drawing/2014/main" id="{38CAA441-9432-4E51-AD95-04085A449305}"/>
                </a:ext>
              </a:extLst>
            </p:cNvPr>
            <p:cNvSpPr/>
            <p:nvPr userDrawn="1"/>
          </p:nvSpPr>
          <p:spPr>
            <a:xfrm>
              <a:off x="3054178" y="479748"/>
              <a:ext cx="4320000" cy="3240000"/>
            </a:xfrm>
            <a:prstGeom prst="roundRect">
              <a:avLst>
                <a:gd name="adj" fmla="val 454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noProof="0" dirty="0"/>
            </a:p>
          </p:txBody>
        </p:sp>
        <p:pic>
          <p:nvPicPr>
            <p:cNvPr id="24" name="Picture 23" descr="Bent Paper Shadow">
              <a:extLst>
                <a:ext uri="{FF2B5EF4-FFF2-40B4-BE49-F238E27FC236}">
                  <a16:creationId xmlns:a16="http://schemas.microsoft.com/office/drawing/2014/main" id="{2F479DAE-6BF4-4A6D-BC11-D41D780B62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57637" y="3279992"/>
              <a:ext cx="4998221" cy="751450"/>
            </a:xfrm>
            <a:prstGeom prst="rect">
              <a:avLst/>
            </a:prstGeom>
          </p:spPr>
        </p:pic>
      </p:grp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7DA7358C-6BC5-444C-8190-1F7567C2394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-540000">
            <a:off x="3497783" y="3372294"/>
            <a:ext cx="3051000" cy="2988000"/>
          </a:xfrm>
          <a:noFill/>
        </p:spPr>
        <p:txBody>
          <a:bodyPr vert="horz" wrap="square" lIns="900000" tIns="0" rIns="900000" bIns="828000" rtlCol="0" anchor="ctr">
            <a:noAutofit/>
          </a:bodyPr>
          <a:lstStyle>
            <a:lvl1pPr marL="0" indent="0" algn="ctr">
              <a:buNone/>
              <a:defRPr lang="en-US" sz="9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171450" lvl="0" indent="-17145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729F2-56B1-4625-B341-C1100815A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84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arge Vertical Images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DEE0F4B2-612F-400F-BE87-6AD7C55BDD38}"/>
              </a:ext>
            </a:extLst>
          </p:cNvPr>
          <p:cNvGrpSpPr/>
          <p:nvPr userDrawn="1"/>
        </p:nvGrpSpPr>
        <p:grpSpPr>
          <a:xfrm rot="180000">
            <a:off x="4656352" y="441030"/>
            <a:ext cx="3939886" cy="6275796"/>
            <a:chOff x="407950" y="467048"/>
            <a:chExt cx="4998221" cy="5537478"/>
          </a:xfrm>
        </p:grpSpPr>
        <p:sp>
          <p:nvSpPr>
            <p:cNvPr id="27" name="Rectangle: Rounded Corners 26" descr="Photo Frame">
              <a:extLst>
                <a:ext uri="{FF2B5EF4-FFF2-40B4-BE49-F238E27FC236}">
                  <a16:creationId xmlns:a16="http://schemas.microsoft.com/office/drawing/2014/main" id="{DC7F1C04-0542-4ADE-9F34-1E368FDB1133}"/>
                </a:ext>
              </a:extLst>
            </p:cNvPr>
            <p:cNvSpPr/>
            <p:nvPr userDrawn="1"/>
          </p:nvSpPr>
          <p:spPr>
            <a:xfrm>
              <a:off x="751407" y="467048"/>
              <a:ext cx="4320000" cy="5220000"/>
            </a:xfrm>
            <a:prstGeom prst="roundRect">
              <a:avLst>
                <a:gd name="adj" fmla="val 454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noProof="0" dirty="0"/>
            </a:p>
          </p:txBody>
        </p:sp>
        <p:pic>
          <p:nvPicPr>
            <p:cNvPr id="28" name="Picture 27" descr="Bent Paper Shadow">
              <a:extLst>
                <a:ext uri="{FF2B5EF4-FFF2-40B4-BE49-F238E27FC236}">
                  <a16:creationId xmlns:a16="http://schemas.microsoft.com/office/drawing/2014/main" id="{0A328A27-B3FB-4D50-8986-0BB049BBF46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7950" y="5253076"/>
              <a:ext cx="4998221" cy="751450"/>
            </a:xfrm>
            <a:prstGeom prst="rect">
              <a:avLst/>
            </a:prstGeom>
          </p:spPr>
        </p:pic>
      </p:grp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DAADA221-151F-4080-84C6-671FC08D9C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180000">
            <a:off x="5113122" y="748785"/>
            <a:ext cx="3026346" cy="5297091"/>
          </a:xfrm>
          <a:custGeom>
            <a:avLst/>
            <a:gdLst>
              <a:gd name="connsiteX0" fmla="*/ 0 w 4035128"/>
              <a:gd name="connsiteY0" fmla="*/ 0 h 5297091"/>
              <a:gd name="connsiteX1" fmla="*/ 4035128 w 4035128"/>
              <a:gd name="connsiteY1" fmla="*/ 0 h 5297091"/>
              <a:gd name="connsiteX2" fmla="*/ 4035128 w 4035128"/>
              <a:gd name="connsiteY2" fmla="*/ 5297091 h 5297091"/>
              <a:gd name="connsiteX3" fmla="*/ 380523 w 4035128"/>
              <a:gd name="connsiteY3" fmla="*/ 5297091 h 5297091"/>
              <a:gd name="connsiteX4" fmla="*/ 0 w 4035128"/>
              <a:gd name="connsiteY4" fmla="*/ 2104950 h 529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5128" h="5297091">
                <a:moveTo>
                  <a:pt x="0" y="0"/>
                </a:moveTo>
                <a:lnTo>
                  <a:pt x="4035128" y="0"/>
                </a:lnTo>
                <a:lnTo>
                  <a:pt x="4035128" y="5297091"/>
                </a:lnTo>
                <a:lnTo>
                  <a:pt x="380523" y="5297091"/>
                </a:lnTo>
                <a:lnTo>
                  <a:pt x="0" y="2104950"/>
                </a:lnTo>
                <a:close/>
              </a:path>
            </a:pathLst>
          </a:custGeom>
          <a:noFill/>
        </p:spPr>
        <p:txBody>
          <a:bodyPr vert="horz" wrap="square" lIns="900000" tIns="0" rIns="900000" bIns="828000" rtlCol="0" anchor="ctr">
            <a:noAutofit/>
          </a:bodyPr>
          <a:lstStyle>
            <a:lvl1pPr marL="0" indent="0" algn="ctr">
              <a:buNone/>
              <a:defRPr lang="en-US" sz="9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171450" lvl="0" indent="-171450" algn="ctr"/>
            <a:r>
              <a:rPr lang="en-US" noProof="0" dirty="0"/>
              <a:t>Insert or Drag &amp; Drop Your Photo</a:t>
            </a:r>
          </a:p>
        </p:txBody>
      </p:sp>
      <p:sp>
        <p:nvSpPr>
          <p:cNvPr id="36" name="Freeform: Shape 35" descr="Photo Frame">
            <a:extLst>
              <a:ext uri="{FF2B5EF4-FFF2-40B4-BE49-F238E27FC236}">
                <a16:creationId xmlns:a16="http://schemas.microsoft.com/office/drawing/2014/main" id="{0705671B-C53E-44D5-AE27-B384C81703DF}"/>
              </a:ext>
            </a:extLst>
          </p:cNvPr>
          <p:cNvSpPr/>
          <p:nvPr userDrawn="1"/>
        </p:nvSpPr>
        <p:spPr>
          <a:xfrm rot="21372124">
            <a:off x="914059" y="-194855"/>
            <a:ext cx="4245230" cy="6930092"/>
          </a:xfrm>
          <a:custGeom>
            <a:avLst/>
            <a:gdLst>
              <a:gd name="connsiteX0" fmla="*/ 3301 w 5660307"/>
              <a:gd name="connsiteY0" fmla="*/ 0 h 6930092"/>
              <a:gd name="connsiteX1" fmla="*/ 5660307 w 5660307"/>
              <a:gd name="connsiteY1" fmla="*/ 375533 h 6930092"/>
              <a:gd name="connsiteX2" fmla="*/ 5660307 w 5660307"/>
              <a:gd name="connsiteY2" fmla="*/ 6904394 h 6930092"/>
              <a:gd name="connsiteX3" fmla="*/ 5634609 w 5660307"/>
              <a:gd name="connsiteY3" fmla="*/ 6930092 h 6930092"/>
              <a:gd name="connsiteX4" fmla="*/ 982808 w 5660307"/>
              <a:gd name="connsiteY4" fmla="*/ 6930092 h 6930092"/>
              <a:gd name="connsiteX5" fmla="*/ 0 w 5660307"/>
              <a:gd name="connsiteY5" fmla="*/ 6864849 h 6930092"/>
              <a:gd name="connsiteX6" fmla="*/ 0 w 5660307"/>
              <a:gd name="connsiteY6" fmla="*/ 7969 h 6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0307" h="6930092">
                <a:moveTo>
                  <a:pt x="3301" y="0"/>
                </a:moveTo>
                <a:lnTo>
                  <a:pt x="5660307" y="375533"/>
                </a:lnTo>
                <a:lnTo>
                  <a:pt x="5660307" y="6904394"/>
                </a:lnTo>
                <a:cubicBezTo>
                  <a:pt x="5660307" y="6918587"/>
                  <a:pt x="5648802" y="6930092"/>
                  <a:pt x="5634609" y="6930092"/>
                </a:cubicBezTo>
                <a:lnTo>
                  <a:pt x="982808" y="6930092"/>
                </a:lnTo>
                <a:lnTo>
                  <a:pt x="0" y="6864849"/>
                </a:lnTo>
                <a:lnTo>
                  <a:pt x="0" y="7969"/>
                </a:lnTo>
                <a:close/>
              </a:path>
            </a:pathLst>
          </a:custGeom>
          <a:solidFill>
            <a:schemeClr val="accent4"/>
          </a:solidFill>
          <a:ln w="3175"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noProof="0" dirty="0"/>
          </a:p>
        </p:txBody>
      </p:sp>
      <p:pic>
        <p:nvPicPr>
          <p:cNvPr id="14" name="Picture 13" descr="Bent Paper Shadow">
            <a:extLst>
              <a:ext uri="{FF2B5EF4-FFF2-40B4-BE49-F238E27FC236}">
                <a16:creationId xmlns:a16="http://schemas.microsoft.com/office/drawing/2014/main" id="{794FAF17-1118-4A01-A369-5A41D65222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72124">
            <a:off x="744841" y="6150558"/>
            <a:ext cx="4911713" cy="100018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48707-E9C6-4877-92D4-98B547DF5E7C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5DD4F50-B35B-45A3-8CC0-2EE129EF5F83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 rot="21372124">
            <a:off x="1156050" y="180453"/>
            <a:ext cx="3772836" cy="6220978"/>
          </a:xfrm>
          <a:noFill/>
        </p:spPr>
        <p:txBody>
          <a:bodyPr vert="horz" wrap="square" lIns="900000" tIns="0" rIns="900000" bIns="828000" rtlCol="0" anchor="ctr">
            <a:noAutofit/>
          </a:bodyPr>
          <a:lstStyle>
            <a:lvl1pPr marL="0" indent="0" algn="ctr">
              <a:buNone/>
              <a:defRPr lang="en-US" sz="9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171450" lvl="0" indent="-17145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ACE707-7C93-431F-977A-DB30A8DED6E1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04850" y="5041900"/>
            <a:ext cx="1331451" cy="911882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/>
                </a:solidFill>
              </a:defRPr>
            </a:lvl2pPr>
            <a:lvl3pPr marL="685800" indent="0">
              <a:buNone/>
              <a:defRPr sz="1200">
                <a:solidFill>
                  <a:schemeClr val="tx1"/>
                </a:solidFill>
              </a:defRPr>
            </a:lvl3pPr>
            <a:lvl4pPr marL="1028700" indent="0">
              <a:buNone/>
              <a:defRPr sz="1200">
                <a:solidFill>
                  <a:schemeClr val="tx1"/>
                </a:solidFill>
              </a:defRPr>
            </a:lvl4pPr>
            <a:lvl5pPr marL="1371600" indent="0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Place Your Image Caption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BC995B-9E37-4627-8AF4-15B682F74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8827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1 Tearout Imag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5E05BDD-0D08-4483-AE30-50BBA0ECFE5A}"/>
              </a:ext>
            </a:extLst>
          </p:cNvPr>
          <p:cNvGrpSpPr/>
          <p:nvPr userDrawn="1"/>
        </p:nvGrpSpPr>
        <p:grpSpPr>
          <a:xfrm rot="-480000">
            <a:off x="448605" y="2673081"/>
            <a:ext cx="3748666" cy="3434410"/>
            <a:chOff x="407950" y="2585356"/>
            <a:chExt cx="4998221" cy="3434410"/>
          </a:xfrm>
        </p:grpSpPr>
        <p:sp>
          <p:nvSpPr>
            <p:cNvPr id="12" name="Rectangle: Rounded Corners 11" descr="Photo Frame">
              <a:extLst>
                <a:ext uri="{FF2B5EF4-FFF2-40B4-BE49-F238E27FC236}">
                  <a16:creationId xmlns:a16="http://schemas.microsoft.com/office/drawing/2014/main" id="{06CE1D12-FD83-4B72-B4B2-B92EFBD17915}"/>
                </a:ext>
              </a:extLst>
            </p:cNvPr>
            <p:cNvSpPr/>
            <p:nvPr userDrawn="1"/>
          </p:nvSpPr>
          <p:spPr>
            <a:xfrm>
              <a:off x="751407" y="2585356"/>
              <a:ext cx="4320000" cy="3101691"/>
            </a:xfrm>
            <a:prstGeom prst="roundRect">
              <a:avLst>
                <a:gd name="adj" fmla="val 454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noProof="0" dirty="0"/>
            </a:p>
          </p:txBody>
        </p:sp>
        <p:pic>
          <p:nvPicPr>
            <p:cNvPr id="13" name="Picture 12" descr="Bent Paper Shadow">
              <a:extLst>
                <a:ext uri="{FF2B5EF4-FFF2-40B4-BE49-F238E27FC236}">
                  <a16:creationId xmlns:a16="http://schemas.microsoft.com/office/drawing/2014/main" id="{A3261724-CAD7-4D4C-9E7D-37F254BE39F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7950" y="5268316"/>
              <a:ext cx="4998221" cy="751450"/>
            </a:xfrm>
            <a:prstGeom prst="rect">
              <a:avLst/>
            </a:prstGeom>
          </p:spPr>
        </p:pic>
      </p:grp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76D7E58-C311-4BCF-A75D-8B704988A4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-480000">
            <a:off x="769205" y="2837087"/>
            <a:ext cx="2682598" cy="2844000"/>
          </a:xfrm>
          <a:custGeom>
            <a:avLst/>
            <a:gdLst>
              <a:gd name="connsiteX0" fmla="*/ 3576797 w 3576797"/>
              <a:gd name="connsiteY0" fmla="*/ 0 h 2844000"/>
              <a:gd name="connsiteX1" fmla="*/ 2920208 w 3576797"/>
              <a:gd name="connsiteY1" fmla="*/ 2844000 h 2844000"/>
              <a:gd name="connsiteX2" fmla="*/ 0 w 3576797"/>
              <a:gd name="connsiteY2" fmla="*/ 2844000 h 2844000"/>
              <a:gd name="connsiteX3" fmla="*/ 0 w 3576797"/>
              <a:gd name="connsiteY3" fmla="*/ 0 h 28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6797" h="2844000">
                <a:moveTo>
                  <a:pt x="3576797" y="0"/>
                </a:moveTo>
                <a:lnTo>
                  <a:pt x="2920208" y="2844000"/>
                </a:lnTo>
                <a:lnTo>
                  <a:pt x="0" y="284400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wrap="square" lIns="900000" tIns="0" rIns="900000" bIns="828000" rtlCol="0" anchor="ctr">
            <a:noAutofit/>
          </a:bodyPr>
          <a:lstStyle>
            <a:lvl1pPr marL="0" indent="0" algn="ctr">
              <a:buNone/>
              <a:defRPr lang="en-US" sz="9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171450" lvl="0" indent="-171450" algn="ctr"/>
            <a:r>
              <a:rPr lang="en-US" noProof="0" dirty="0"/>
              <a:t>Insert or Drag &amp; Drop Your Photo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191C89F-E692-401B-BD25-67204F0F4BE8}"/>
              </a:ext>
            </a:extLst>
          </p:cNvPr>
          <p:cNvGrpSpPr/>
          <p:nvPr userDrawn="1"/>
        </p:nvGrpSpPr>
        <p:grpSpPr>
          <a:xfrm rot="300000">
            <a:off x="2831476" y="986584"/>
            <a:ext cx="6037264" cy="5531152"/>
            <a:chOff x="407950" y="2585356"/>
            <a:chExt cx="4998221" cy="3434410"/>
          </a:xfrm>
        </p:grpSpPr>
        <p:sp>
          <p:nvSpPr>
            <p:cNvPr id="17" name="Rectangle: Rounded Corners 16" descr="Photo Frame">
              <a:extLst>
                <a:ext uri="{FF2B5EF4-FFF2-40B4-BE49-F238E27FC236}">
                  <a16:creationId xmlns:a16="http://schemas.microsoft.com/office/drawing/2014/main" id="{9835C24F-8386-4CC1-B329-B6671E48E42B}"/>
                </a:ext>
              </a:extLst>
            </p:cNvPr>
            <p:cNvSpPr/>
            <p:nvPr userDrawn="1"/>
          </p:nvSpPr>
          <p:spPr>
            <a:xfrm>
              <a:off x="751407" y="2585356"/>
              <a:ext cx="4320000" cy="3101691"/>
            </a:xfrm>
            <a:prstGeom prst="roundRect">
              <a:avLst>
                <a:gd name="adj" fmla="val 454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noProof="0" dirty="0"/>
            </a:p>
          </p:txBody>
        </p:sp>
        <p:pic>
          <p:nvPicPr>
            <p:cNvPr id="18" name="Picture 17" descr="Bent Paper Shadow">
              <a:extLst>
                <a:ext uri="{FF2B5EF4-FFF2-40B4-BE49-F238E27FC236}">
                  <a16:creationId xmlns:a16="http://schemas.microsoft.com/office/drawing/2014/main" id="{3FB477CE-1526-4A50-A5D8-8C10FF92CB4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7950" y="5268316"/>
              <a:ext cx="4998221" cy="751450"/>
            </a:xfrm>
            <a:prstGeom prst="rect">
              <a:avLst/>
            </a:prstGeom>
          </p:spPr>
        </p:pic>
      </p:grp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09E9886-750B-48C7-A5D0-C23B6A627B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300000">
            <a:off x="3396317" y="1181327"/>
            <a:ext cx="4951122" cy="4580290"/>
          </a:xfrm>
          <a:prstGeom prst="rect">
            <a:avLst/>
          </a:prstGeom>
          <a:noFill/>
        </p:spPr>
        <p:txBody>
          <a:bodyPr vert="horz" wrap="square" lIns="900000" tIns="0" rIns="900000" bIns="828000" rtlCol="0" anchor="ctr">
            <a:noAutofit/>
          </a:bodyPr>
          <a:lstStyle>
            <a:lvl1pPr marL="0" indent="0" algn="ctr">
              <a:buNone/>
              <a:defRPr lang="en-US" sz="9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171450" lvl="0" indent="-17145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ACE707-7C93-431F-977A-DB30A8DED6E1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04850" y="5041900"/>
            <a:ext cx="1331451" cy="911882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/>
                </a:solidFill>
              </a:defRPr>
            </a:lvl2pPr>
            <a:lvl3pPr marL="685800" indent="0">
              <a:buNone/>
              <a:defRPr sz="1200">
                <a:solidFill>
                  <a:schemeClr val="tx1"/>
                </a:solidFill>
              </a:defRPr>
            </a:lvl3pPr>
            <a:lvl4pPr marL="1028700" indent="0">
              <a:buNone/>
              <a:defRPr sz="1200">
                <a:solidFill>
                  <a:schemeClr val="tx1"/>
                </a:solidFill>
              </a:defRPr>
            </a:lvl4pPr>
            <a:lvl5pPr marL="1371600" indent="0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Place Your Image Caption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328EF4D-0A71-4299-B741-358F23CBD469}"/>
              </a:ext>
            </a:extLst>
          </p:cNvPr>
          <p:cNvSpPr/>
          <p:nvPr/>
        </p:nvSpPr>
        <p:spPr>
          <a:xfrm rot="17580000">
            <a:off x="7010325" y="4507401"/>
            <a:ext cx="3971855" cy="1275812"/>
          </a:xfrm>
          <a:custGeom>
            <a:avLst/>
            <a:gdLst>
              <a:gd name="connsiteX0" fmla="*/ 3971855 w 3971855"/>
              <a:gd name="connsiteY0" fmla="*/ 221577 h 1701083"/>
              <a:gd name="connsiteX1" fmla="*/ 486358 w 3971855"/>
              <a:gd name="connsiteY1" fmla="*/ 1701083 h 1701083"/>
              <a:gd name="connsiteX2" fmla="*/ 0 w 3971855"/>
              <a:gd name="connsiteY2" fmla="*/ 555296 h 1701083"/>
              <a:gd name="connsiteX3" fmla="*/ 14557 w 3971855"/>
              <a:gd name="connsiteY3" fmla="*/ 502257 h 1701083"/>
              <a:gd name="connsiteX4" fmla="*/ 80209 w 3971855"/>
              <a:gd name="connsiteY4" fmla="*/ 365159 h 1701083"/>
              <a:gd name="connsiteX5" fmla="*/ 184480 w 3971855"/>
              <a:gd name="connsiteY5" fmla="*/ 241579 h 1701083"/>
              <a:gd name="connsiteX6" fmla="*/ 300336 w 3971855"/>
              <a:gd name="connsiteY6" fmla="*/ 173997 h 1701083"/>
              <a:gd name="connsiteX7" fmla="*/ 452881 w 3971855"/>
              <a:gd name="connsiteY7" fmla="*/ 141171 h 1701083"/>
              <a:gd name="connsiteX8" fmla="*/ 620420 w 3971855"/>
              <a:gd name="connsiteY8" fmla="*/ 120262 h 1701083"/>
              <a:gd name="connsiteX9" fmla="*/ 625391 w 3971855"/>
              <a:gd name="connsiteY9" fmla="*/ 125667 h 1701083"/>
              <a:gd name="connsiteX10" fmla="*/ 609286 w 3971855"/>
              <a:gd name="connsiteY10" fmla="*/ 137308 h 1701083"/>
              <a:gd name="connsiteX11" fmla="*/ 626563 w 3971855"/>
              <a:gd name="connsiteY11" fmla="*/ 126941 h 1701083"/>
              <a:gd name="connsiteX12" fmla="*/ 625391 w 3971855"/>
              <a:gd name="connsiteY12" fmla="*/ 125667 h 1701083"/>
              <a:gd name="connsiteX13" fmla="*/ 635972 w 3971855"/>
              <a:gd name="connsiteY13" fmla="*/ 118018 h 1701083"/>
              <a:gd name="connsiteX14" fmla="*/ 769555 w 3971855"/>
              <a:gd name="connsiteY14" fmla="*/ 154688 h 1701083"/>
              <a:gd name="connsiteX15" fmla="*/ 918236 w 3971855"/>
              <a:gd name="connsiteY15" fmla="*/ 139241 h 1701083"/>
              <a:gd name="connsiteX16" fmla="*/ 1010921 w 3971855"/>
              <a:gd name="connsiteY16" fmla="*/ 133447 h 1701083"/>
              <a:gd name="connsiteX17" fmla="*/ 1227186 w 3971855"/>
              <a:gd name="connsiteY17" fmla="*/ 141171 h 1701083"/>
              <a:gd name="connsiteX18" fmla="*/ 1536136 w 3971855"/>
              <a:gd name="connsiteY18" fmla="*/ 145032 h 1701083"/>
              <a:gd name="connsiteX19" fmla="*/ 1845086 w 3971855"/>
              <a:gd name="connsiteY19" fmla="*/ 152756 h 1701083"/>
              <a:gd name="connsiteX20" fmla="*/ 2047836 w 3971855"/>
              <a:gd name="connsiteY20" fmla="*/ 164341 h 1701083"/>
              <a:gd name="connsiteX21" fmla="*/ 2246721 w 3971855"/>
              <a:gd name="connsiteY21" fmla="*/ 141170 h 1701083"/>
              <a:gd name="connsiteX22" fmla="*/ 2476504 w 3971855"/>
              <a:gd name="connsiteY22" fmla="*/ 38832 h 1701083"/>
              <a:gd name="connsiteX23" fmla="*/ 2729456 w 3971855"/>
              <a:gd name="connsiteY23" fmla="*/ 2143 h 1701083"/>
              <a:gd name="connsiteX24" fmla="*/ 3090542 w 3971855"/>
              <a:gd name="connsiteY24" fmla="*/ 52347 h 1701083"/>
              <a:gd name="connsiteX25" fmla="*/ 3449697 w 3971855"/>
              <a:gd name="connsiteY25" fmla="*/ 117999 h 1701083"/>
              <a:gd name="connsiteX26" fmla="*/ 3806920 w 3971855"/>
              <a:gd name="connsiteY26" fmla="*/ 193307 h 1701083"/>
              <a:gd name="connsiteX27" fmla="*/ 3901536 w 3971855"/>
              <a:gd name="connsiteY27" fmla="*/ 213340 h 170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971855" h="1701083">
                <a:moveTo>
                  <a:pt x="3971855" y="221577"/>
                </a:moveTo>
                <a:lnTo>
                  <a:pt x="486358" y="1701083"/>
                </a:lnTo>
                <a:lnTo>
                  <a:pt x="0" y="555296"/>
                </a:lnTo>
                <a:lnTo>
                  <a:pt x="14557" y="502257"/>
                </a:lnTo>
                <a:cubicBezTo>
                  <a:pt x="30005" y="446259"/>
                  <a:pt x="33866" y="438535"/>
                  <a:pt x="80209" y="365159"/>
                </a:cubicBezTo>
                <a:cubicBezTo>
                  <a:pt x="84071" y="301439"/>
                  <a:pt x="174826" y="247373"/>
                  <a:pt x="184480" y="241579"/>
                </a:cubicBezTo>
                <a:cubicBezTo>
                  <a:pt x="236616" y="202960"/>
                  <a:pt x="236616" y="133446"/>
                  <a:pt x="300336" y="173997"/>
                </a:cubicBezTo>
                <a:cubicBezTo>
                  <a:pt x="315783" y="185583"/>
                  <a:pt x="365988" y="195237"/>
                  <a:pt x="452881" y="141171"/>
                </a:cubicBezTo>
                <a:cubicBezTo>
                  <a:pt x="455777" y="120895"/>
                  <a:pt x="589012" y="110397"/>
                  <a:pt x="620420" y="120262"/>
                </a:cubicBezTo>
                <a:lnTo>
                  <a:pt x="625391" y="125667"/>
                </a:lnTo>
                <a:lnTo>
                  <a:pt x="609286" y="137308"/>
                </a:lnTo>
                <a:cubicBezTo>
                  <a:pt x="619665" y="133205"/>
                  <a:pt x="625066" y="129766"/>
                  <a:pt x="626563" y="126941"/>
                </a:cubicBezTo>
                <a:lnTo>
                  <a:pt x="625391" y="125667"/>
                </a:lnTo>
                <a:lnTo>
                  <a:pt x="635972" y="118018"/>
                </a:lnTo>
                <a:cubicBezTo>
                  <a:pt x="687399" y="89217"/>
                  <a:pt x="671560" y="164826"/>
                  <a:pt x="769555" y="154688"/>
                </a:cubicBezTo>
                <a:cubicBezTo>
                  <a:pt x="777279" y="204892"/>
                  <a:pt x="812036" y="191375"/>
                  <a:pt x="918236" y="139241"/>
                </a:cubicBezTo>
                <a:cubicBezTo>
                  <a:pt x="952993" y="158550"/>
                  <a:pt x="972303" y="145032"/>
                  <a:pt x="1010921" y="133447"/>
                </a:cubicBezTo>
                <a:cubicBezTo>
                  <a:pt x="1049540" y="121861"/>
                  <a:pt x="1109400" y="112207"/>
                  <a:pt x="1227186" y="141171"/>
                </a:cubicBezTo>
                <a:cubicBezTo>
                  <a:pt x="1370076" y="183651"/>
                  <a:pt x="1443451" y="181721"/>
                  <a:pt x="1536136" y="145032"/>
                </a:cubicBezTo>
                <a:cubicBezTo>
                  <a:pt x="1603720" y="110275"/>
                  <a:pt x="1665510" y="127654"/>
                  <a:pt x="1845086" y="152756"/>
                </a:cubicBezTo>
                <a:cubicBezTo>
                  <a:pt x="2001493" y="148894"/>
                  <a:pt x="2018871" y="133447"/>
                  <a:pt x="2047836" y="164341"/>
                </a:cubicBezTo>
                <a:cubicBezTo>
                  <a:pt x="2059422" y="170136"/>
                  <a:pt x="2179140" y="191375"/>
                  <a:pt x="2246721" y="141170"/>
                </a:cubicBezTo>
                <a:cubicBezTo>
                  <a:pt x="2312373" y="116069"/>
                  <a:pt x="2434023" y="33038"/>
                  <a:pt x="2476504" y="38832"/>
                </a:cubicBezTo>
                <a:cubicBezTo>
                  <a:pt x="2534432" y="7936"/>
                  <a:pt x="2578843" y="17590"/>
                  <a:pt x="2729456" y="2143"/>
                </a:cubicBezTo>
                <a:cubicBezTo>
                  <a:pt x="2856898" y="-13305"/>
                  <a:pt x="2986272" y="60071"/>
                  <a:pt x="3090542" y="52347"/>
                </a:cubicBezTo>
                <a:cubicBezTo>
                  <a:pt x="3210260" y="123793"/>
                  <a:pt x="3370527" y="63932"/>
                  <a:pt x="3449697" y="117999"/>
                </a:cubicBezTo>
                <a:cubicBezTo>
                  <a:pt x="3521140" y="119931"/>
                  <a:pt x="3710372" y="145032"/>
                  <a:pt x="3806920" y="193307"/>
                </a:cubicBezTo>
                <a:cubicBezTo>
                  <a:pt x="3841194" y="203444"/>
                  <a:pt x="3872209" y="209237"/>
                  <a:pt x="3901536" y="213340"/>
                </a:cubicBezTo>
                <a:close/>
              </a:path>
            </a:pathLst>
          </a:custGeom>
          <a:solidFill>
            <a:schemeClr val="bg1"/>
          </a:solidFill>
          <a:ln w="9525" cap="rnd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47C0A1-496E-4196-B19F-2FF178FF631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9049" y="3234734"/>
            <a:ext cx="1074953" cy="3623267"/>
          </a:xfrm>
          <a:custGeom>
            <a:avLst/>
            <a:gdLst>
              <a:gd name="connsiteX0" fmla="*/ 1433269 w 1433270"/>
              <a:gd name="connsiteY0" fmla="*/ 0 h 3623267"/>
              <a:gd name="connsiteX1" fmla="*/ 1433270 w 1433270"/>
              <a:gd name="connsiteY1" fmla="*/ 3623267 h 3623267"/>
              <a:gd name="connsiteX2" fmla="*/ 317860 w 1433270"/>
              <a:gd name="connsiteY2" fmla="*/ 3623267 h 3623267"/>
              <a:gd name="connsiteX3" fmla="*/ 306934 w 1433270"/>
              <a:gd name="connsiteY3" fmla="*/ 3608025 h 3623267"/>
              <a:gd name="connsiteX4" fmla="*/ 213219 w 1433270"/>
              <a:gd name="connsiteY4" fmla="*/ 3552907 h 3623267"/>
              <a:gd name="connsiteX5" fmla="*/ 113697 w 1433270"/>
              <a:gd name="connsiteY5" fmla="*/ 3441437 h 3623267"/>
              <a:gd name="connsiteX6" fmla="*/ 40415 w 1433270"/>
              <a:gd name="connsiteY6" fmla="*/ 3292861 h 3623267"/>
              <a:gd name="connsiteX7" fmla="*/ 23256 w 1433270"/>
              <a:gd name="connsiteY7" fmla="*/ 3170204 h 3623267"/>
              <a:gd name="connsiteX8" fmla="*/ 50379 w 1433270"/>
              <a:gd name="connsiteY8" fmla="*/ 3022293 h 3623267"/>
              <a:gd name="connsiteX9" fmla="*/ 106430 w 1433270"/>
              <a:gd name="connsiteY9" fmla="*/ 2880365 h 3623267"/>
              <a:gd name="connsiteX10" fmla="*/ 208053 w 1433270"/>
              <a:gd name="connsiteY10" fmla="*/ 2720026 h 3623267"/>
              <a:gd name="connsiteX11" fmla="*/ 283934 w 1433270"/>
              <a:gd name="connsiteY11" fmla="*/ 2521490 h 3623267"/>
              <a:gd name="connsiteX12" fmla="*/ 465800 w 1433270"/>
              <a:gd name="connsiteY12" fmla="*/ 2177050 h 3623267"/>
              <a:gd name="connsiteX13" fmla="*/ 642821 w 1433270"/>
              <a:gd name="connsiteY13" fmla="*/ 1824261 h 3623267"/>
              <a:gd name="connsiteX14" fmla="*/ 708307 w 1433270"/>
              <a:gd name="connsiteY14" fmla="*/ 1625507 h 3623267"/>
              <a:gd name="connsiteX15" fmla="*/ 739537 w 1433270"/>
              <a:gd name="connsiteY15" fmla="*/ 1418507 h 3623267"/>
              <a:gd name="connsiteX16" fmla="*/ 731510 w 1433270"/>
              <a:gd name="connsiteY16" fmla="*/ 1150791 h 3623267"/>
              <a:gd name="connsiteX17" fmla="*/ 790438 w 1433270"/>
              <a:gd name="connsiteY17" fmla="*/ 888418 h 3623267"/>
              <a:gd name="connsiteX18" fmla="*/ 1020679 w 1433270"/>
              <a:gd name="connsiteY18" fmla="*/ 528853 h 3623267"/>
              <a:gd name="connsiteX19" fmla="*/ 1268529 w 1433270"/>
              <a:gd name="connsiteY19" fmla="*/ 201933 h 3623267"/>
              <a:gd name="connsiteX20" fmla="*/ 1387305 w 1433270"/>
              <a:gd name="connsiteY20" fmla="*/ 53071 h 36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33270" h="3623267">
                <a:moveTo>
                  <a:pt x="1433269" y="0"/>
                </a:moveTo>
                <a:lnTo>
                  <a:pt x="1433270" y="3623267"/>
                </a:lnTo>
                <a:lnTo>
                  <a:pt x="317860" y="3623267"/>
                </a:lnTo>
                <a:lnTo>
                  <a:pt x="306934" y="3608025"/>
                </a:lnTo>
                <a:cubicBezTo>
                  <a:pt x="273167" y="3580320"/>
                  <a:pt x="220891" y="3571897"/>
                  <a:pt x="213219" y="3552907"/>
                </a:cubicBezTo>
                <a:cubicBezTo>
                  <a:pt x="187749" y="3519020"/>
                  <a:pt x="102046" y="3518303"/>
                  <a:pt x="113697" y="3441437"/>
                </a:cubicBezTo>
                <a:cubicBezTo>
                  <a:pt x="76052" y="3406580"/>
                  <a:pt x="78329" y="3332030"/>
                  <a:pt x="40415" y="3292861"/>
                </a:cubicBezTo>
                <a:cubicBezTo>
                  <a:pt x="-38483" y="3206929"/>
                  <a:pt x="22283" y="3182377"/>
                  <a:pt x="23256" y="3170204"/>
                </a:cubicBezTo>
                <a:cubicBezTo>
                  <a:pt x="2529" y="3115257"/>
                  <a:pt x="33192" y="3038071"/>
                  <a:pt x="50379" y="3022293"/>
                </a:cubicBezTo>
                <a:cubicBezTo>
                  <a:pt x="8220" y="2928880"/>
                  <a:pt x="91287" y="2901210"/>
                  <a:pt x="106430" y="2880365"/>
                </a:cubicBezTo>
                <a:cubicBezTo>
                  <a:pt x="100253" y="2781250"/>
                  <a:pt x="153743" y="2778783"/>
                  <a:pt x="208053" y="2720026"/>
                </a:cubicBezTo>
                <a:cubicBezTo>
                  <a:pt x="219688" y="2712380"/>
                  <a:pt x="263985" y="2617907"/>
                  <a:pt x="283934" y="2521490"/>
                </a:cubicBezTo>
                <a:cubicBezTo>
                  <a:pt x="287619" y="2413975"/>
                  <a:pt x="379701" y="2281050"/>
                  <a:pt x="465800" y="2177050"/>
                </a:cubicBezTo>
                <a:cubicBezTo>
                  <a:pt x="577270" y="2077527"/>
                  <a:pt x="590226" y="1938287"/>
                  <a:pt x="642821" y="1824261"/>
                </a:cubicBezTo>
                <a:cubicBezTo>
                  <a:pt x="712858" y="1767986"/>
                  <a:pt x="731655" y="1778062"/>
                  <a:pt x="708307" y="1625507"/>
                </a:cubicBezTo>
                <a:cubicBezTo>
                  <a:pt x="717259" y="1574768"/>
                  <a:pt x="708067" y="1482762"/>
                  <a:pt x="739537" y="1418507"/>
                </a:cubicBezTo>
                <a:cubicBezTo>
                  <a:pt x="737249" y="1270697"/>
                  <a:pt x="751753" y="1211824"/>
                  <a:pt x="731510" y="1150791"/>
                </a:cubicBezTo>
                <a:cubicBezTo>
                  <a:pt x="737392" y="1092453"/>
                  <a:pt x="663892" y="954273"/>
                  <a:pt x="790438" y="888418"/>
                </a:cubicBezTo>
                <a:cubicBezTo>
                  <a:pt x="833290" y="742988"/>
                  <a:pt x="950410" y="664744"/>
                  <a:pt x="1020679" y="528853"/>
                </a:cubicBezTo>
                <a:cubicBezTo>
                  <a:pt x="1056189" y="460018"/>
                  <a:pt x="1140410" y="325855"/>
                  <a:pt x="1268529" y="201933"/>
                </a:cubicBezTo>
                <a:cubicBezTo>
                  <a:pt x="1299672" y="153271"/>
                  <a:pt x="1341657" y="105016"/>
                  <a:pt x="1387305" y="53071"/>
                </a:cubicBezTo>
                <a:close/>
              </a:path>
            </a:pathLst>
          </a:custGeom>
          <a:noFill/>
        </p:spPr>
        <p:txBody>
          <a:bodyPr vert="horz" wrap="square" lIns="0" tIns="0" rIns="0" bIns="180000" rtlCol="0" anchor="b">
            <a:noAutofit/>
          </a:bodyPr>
          <a:lstStyle>
            <a:lvl1pPr marL="0" indent="0" algn="ctr">
              <a:buNone/>
              <a:defRPr lang="en-US" sz="9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171450" lvl="0" indent="-17145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2307D-849D-4380-A994-986B1C655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4602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1 Tearout Hear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166BCB7-795D-471C-99C1-86FADA3AB715}"/>
              </a:ext>
            </a:extLst>
          </p:cNvPr>
          <p:cNvGrpSpPr/>
          <p:nvPr userDrawn="1"/>
        </p:nvGrpSpPr>
        <p:grpSpPr>
          <a:xfrm rot="20940000">
            <a:off x="1175177" y="1526502"/>
            <a:ext cx="2772536" cy="4416337"/>
            <a:chOff x="1852184" y="1402431"/>
            <a:chExt cx="3696714" cy="4416337"/>
          </a:xfrm>
        </p:grpSpPr>
        <p:sp>
          <p:nvSpPr>
            <p:cNvPr id="27" name="Rectangle: Rounded Corners 26" descr="Photo Frame">
              <a:extLst>
                <a:ext uri="{FF2B5EF4-FFF2-40B4-BE49-F238E27FC236}">
                  <a16:creationId xmlns:a16="http://schemas.microsoft.com/office/drawing/2014/main" id="{DC7F1C04-0542-4ADE-9F34-1E368FDB1133}"/>
                </a:ext>
              </a:extLst>
            </p:cNvPr>
            <p:cNvSpPr/>
            <p:nvPr userDrawn="1"/>
          </p:nvSpPr>
          <p:spPr>
            <a:xfrm>
              <a:off x="2106207" y="1402431"/>
              <a:ext cx="3195098" cy="4163137"/>
            </a:xfrm>
            <a:prstGeom prst="roundRect">
              <a:avLst>
                <a:gd name="adj" fmla="val 454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noProof="0" dirty="0"/>
            </a:p>
          </p:txBody>
        </p:sp>
        <p:pic>
          <p:nvPicPr>
            <p:cNvPr id="28" name="Picture 27" descr="Bent Paper Shadow">
              <a:extLst>
                <a:ext uri="{FF2B5EF4-FFF2-40B4-BE49-F238E27FC236}">
                  <a16:creationId xmlns:a16="http://schemas.microsoft.com/office/drawing/2014/main" id="{0A328A27-B3FB-4D50-8986-0BB049BBF46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52184" y="5219460"/>
              <a:ext cx="3696714" cy="599308"/>
            </a:xfrm>
            <a:prstGeom prst="rect">
              <a:avLst/>
            </a:prstGeom>
          </p:spPr>
        </p:pic>
      </p:grp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92B042A-2C2C-4AA9-8A2B-83B2A012BF7D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 rot="20940000">
            <a:off x="1477252" y="1706800"/>
            <a:ext cx="2129667" cy="3802538"/>
          </a:xfrm>
          <a:custGeom>
            <a:avLst/>
            <a:gdLst>
              <a:gd name="connsiteX0" fmla="*/ 2349836 w 2839556"/>
              <a:gd name="connsiteY0" fmla="*/ 0 h 3802538"/>
              <a:gd name="connsiteX1" fmla="*/ 2315199 w 2839556"/>
              <a:gd name="connsiteY1" fmla="*/ 43087 h 3802538"/>
              <a:gd name="connsiteX2" fmla="*/ 2095431 w 2839556"/>
              <a:gd name="connsiteY2" fmla="*/ 498592 h 3802538"/>
              <a:gd name="connsiteX3" fmla="*/ 2035453 w 2839556"/>
              <a:gd name="connsiteY3" fmla="*/ 745890 h 3802538"/>
              <a:gd name="connsiteX4" fmla="*/ 2006133 w 2839556"/>
              <a:gd name="connsiteY4" fmla="*/ 1000232 h 3802538"/>
              <a:gd name="connsiteX5" fmla="*/ 2005445 w 2839556"/>
              <a:gd name="connsiteY5" fmla="*/ 1257991 h 3802538"/>
              <a:gd name="connsiteX6" fmla="*/ 2031547 w 2839556"/>
              <a:gd name="connsiteY6" fmla="*/ 1513238 h 3802538"/>
              <a:gd name="connsiteX7" fmla="*/ 2077664 w 2839556"/>
              <a:gd name="connsiteY7" fmla="*/ 1749256 h 3802538"/>
              <a:gd name="connsiteX8" fmla="*/ 2142617 w 2839556"/>
              <a:gd name="connsiteY8" fmla="*/ 1980978 h 3802538"/>
              <a:gd name="connsiteX9" fmla="*/ 2224200 w 2839556"/>
              <a:gd name="connsiteY9" fmla="*/ 2207077 h 3802538"/>
              <a:gd name="connsiteX10" fmla="*/ 2547681 w 2839556"/>
              <a:gd name="connsiteY10" fmla="*/ 2854590 h 3802538"/>
              <a:gd name="connsiteX11" fmla="*/ 2676069 w 2839556"/>
              <a:gd name="connsiteY11" fmla="*/ 3058948 h 3802538"/>
              <a:gd name="connsiteX12" fmla="*/ 2819120 w 2839556"/>
              <a:gd name="connsiteY12" fmla="*/ 3267930 h 3802538"/>
              <a:gd name="connsiteX13" fmla="*/ 2839556 w 2839556"/>
              <a:gd name="connsiteY13" fmla="*/ 3279425 h 3802538"/>
              <a:gd name="connsiteX14" fmla="*/ 2839556 w 2839556"/>
              <a:gd name="connsiteY14" fmla="*/ 3802538 h 3802538"/>
              <a:gd name="connsiteX15" fmla="*/ 0 w 2839556"/>
              <a:gd name="connsiteY15" fmla="*/ 3802538 h 3802538"/>
              <a:gd name="connsiteX16" fmla="*/ 0 w 2839556"/>
              <a:gd name="connsiteY16" fmla="*/ 0 h 380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9556" h="3802538">
                <a:moveTo>
                  <a:pt x="2349836" y="0"/>
                </a:moveTo>
                <a:lnTo>
                  <a:pt x="2315199" y="43087"/>
                </a:lnTo>
                <a:cubicBezTo>
                  <a:pt x="2218571" y="183443"/>
                  <a:pt x="2146313" y="337284"/>
                  <a:pt x="2095431" y="498592"/>
                </a:cubicBezTo>
                <a:cubicBezTo>
                  <a:pt x="2069462" y="578627"/>
                  <a:pt x="2050204" y="661502"/>
                  <a:pt x="2035453" y="745890"/>
                </a:cubicBezTo>
                <a:cubicBezTo>
                  <a:pt x="2018402" y="830097"/>
                  <a:pt x="2004285" y="906443"/>
                  <a:pt x="2006133" y="1000232"/>
                </a:cubicBezTo>
                <a:cubicBezTo>
                  <a:pt x="2007556" y="1084741"/>
                  <a:pt x="1973786" y="1175720"/>
                  <a:pt x="2005445" y="1257991"/>
                </a:cubicBezTo>
                <a:cubicBezTo>
                  <a:pt x="2027095" y="1305944"/>
                  <a:pt x="2051621" y="1420021"/>
                  <a:pt x="2031547" y="1513238"/>
                </a:cubicBezTo>
                <a:cubicBezTo>
                  <a:pt x="2066594" y="1625834"/>
                  <a:pt x="2065839" y="1650052"/>
                  <a:pt x="2077664" y="1749256"/>
                </a:cubicBezTo>
                <a:cubicBezTo>
                  <a:pt x="2097138" y="1824783"/>
                  <a:pt x="2110052" y="1910197"/>
                  <a:pt x="2142617" y="1980978"/>
                </a:cubicBezTo>
                <a:cubicBezTo>
                  <a:pt x="2167837" y="2056959"/>
                  <a:pt x="2194295" y="2131881"/>
                  <a:pt x="2224200" y="2207077"/>
                </a:cubicBezTo>
                <a:cubicBezTo>
                  <a:pt x="2312858" y="2431422"/>
                  <a:pt x="2424163" y="2647148"/>
                  <a:pt x="2547681" y="2854590"/>
                </a:cubicBezTo>
                <a:cubicBezTo>
                  <a:pt x="2589621" y="2923797"/>
                  <a:pt x="2631650" y="2991856"/>
                  <a:pt x="2676069" y="3058948"/>
                </a:cubicBezTo>
                <a:cubicBezTo>
                  <a:pt x="2711204" y="3126462"/>
                  <a:pt x="2759706" y="3229716"/>
                  <a:pt x="2819120" y="3267930"/>
                </a:cubicBezTo>
                <a:lnTo>
                  <a:pt x="2839556" y="3279425"/>
                </a:lnTo>
                <a:lnTo>
                  <a:pt x="2839556" y="3802538"/>
                </a:lnTo>
                <a:lnTo>
                  <a:pt x="0" y="380253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9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171450" lvl="0" indent="-171450" algn="ctr"/>
            <a:r>
              <a:rPr lang="en-US" noProof="0" dirty="0"/>
              <a:t>Insert or Drag &amp; Drop Your Photo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48707-E9C6-4877-92D4-98B547DF5E7C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ACE707-7C93-431F-977A-DB30A8DED6E1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04850" y="5041900"/>
            <a:ext cx="1331451" cy="911882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/>
                </a:solidFill>
              </a:defRPr>
            </a:lvl2pPr>
            <a:lvl3pPr marL="685800" indent="0">
              <a:buNone/>
              <a:defRPr sz="1200">
                <a:solidFill>
                  <a:schemeClr val="tx1"/>
                </a:solidFill>
              </a:defRPr>
            </a:lvl3pPr>
            <a:lvl4pPr marL="1028700" indent="0">
              <a:buNone/>
              <a:defRPr sz="1200">
                <a:solidFill>
                  <a:schemeClr val="tx1"/>
                </a:solidFill>
              </a:defRPr>
            </a:lvl4pPr>
            <a:lvl5pPr marL="1371600" indent="0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Place Your Image Caption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7101D8-C65C-48C6-87AC-1CE2189ABE75}"/>
              </a:ext>
            </a:extLst>
          </p:cNvPr>
          <p:cNvGrpSpPr/>
          <p:nvPr userDrawn="1"/>
        </p:nvGrpSpPr>
        <p:grpSpPr>
          <a:xfrm rot="420000">
            <a:off x="6059705" y="3095922"/>
            <a:ext cx="1893679" cy="3016416"/>
            <a:chOff x="8780832" y="2102391"/>
            <a:chExt cx="2524905" cy="3016416"/>
          </a:xfrm>
        </p:grpSpPr>
        <p:sp>
          <p:nvSpPr>
            <p:cNvPr id="13" name="Rectangle: Rounded Corners 12" descr="Photo Frame">
              <a:extLst>
                <a:ext uri="{FF2B5EF4-FFF2-40B4-BE49-F238E27FC236}">
                  <a16:creationId xmlns:a16="http://schemas.microsoft.com/office/drawing/2014/main" id="{33624DE3-80A9-4333-A054-3DF2EF548EF0}"/>
                </a:ext>
              </a:extLst>
            </p:cNvPr>
            <p:cNvSpPr/>
            <p:nvPr userDrawn="1"/>
          </p:nvSpPr>
          <p:spPr>
            <a:xfrm>
              <a:off x="8954333" y="2102391"/>
              <a:ext cx="2182294" cy="2843478"/>
            </a:xfrm>
            <a:prstGeom prst="roundRect">
              <a:avLst>
                <a:gd name="adj" fmla="val 454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noProof="0" dirty="0"/>
            </a:p>
          </p:txBody>
        </p:sp>
        <p:pic>
          <p:nvPicPr>
            <p:cNvPr id="15" name="Picture 14" descr="Bent Paper Shadow">
              <a:extLst>
                <a:ext uri="{FF2B5EF4-FFF2-40B4-BE49-F238E27FC236}">
                  <a16:creationId xmlns:a16="http://schemas.microsoft.com/office/drawing/2014/main" id="{9E8B6B51-01DF-4383-BCC5-C19D3BC5D5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0832" y="4709471"/>
              <a:ext cx="2524905" cy="409336"/>
            </a:xfrm>
            <a:prstGeom prst="rect">
              <a:avLst/>
            </a:prstGeom>
          </p:spPr>
        </p:pic>
      </p:grp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06381E1D-0A79-4975-861D-ED5FFA95D345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 rot="420000">
            <a:off x="6298982" y="3244656"/>
            <a:ext cx="1440189" cy="2546010"/>
          </a:xfrm>
          <a:custGeom>
            <a:avLst/>
            <a:gdLst>
              <a:gd name="connsiteX0" fmla="*/ 339526 w 1939455"/>
              <a:gd name="connsiteY0" fmla="*/ 0 h 2597185"/>
              <a:gd name="connsiteX1" fmla="*/ 1939455 w 1939455"/>
              <a:gd name="connsiteY1" fmla="*/ 0 h 2597185"/>
              <a:gd name="connsiteX2" fmla="*/ 1939455 w 1939455"/>
              <a:gd name="connsiteY2" fmla="*/ 2597185 h 2597185"/>
              <a:gd name="connsiteX3" fmla="*/ 0 w 1939455"/>
              <a:gd name="connsiteY3" fmla="*/ 2597185 h 2597185"/>
              <a:gd name="connsiteX4" fmla="*/ 0 w 1939455"/>
              <a:gd name="connsiteY4" fmla="*/ 957920 h 2597185"/>
              <a:gd name="connsiteX5" fmla="*/ 134844 w 1939455"/>
              <a:gd name="connsiteY5" fmla="*/ 569203 h 2597185"/>
              <a:gd name="connsiteX6" fmla="*/ 219064 w 1939455"/>
              <a:gd name="connsiteY6" fmla="*/ 327367 h 2597185"/>
              <a:gd name="connsiteX7" fmla="*/ 303285 w 1939455"/>
              <a:gd name="connsiteY7" fmla="*/ 85532 h 259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9455" h="2597185">
                <a:moveTo>
                  <a:pt x="339526" y="0"/>
                </a:moveTo>
                <a:lnTo>
                  <a:pt x="1939455" y="0"/>
                </a:lnTo>
                <a:lnTo>
                  <a:pt x="1939455" y="2597185"/>
                </a:lnTo>
                <a:lnTo>
                  <a:pt x="0" y="2597185"/>
                </a:lnTo>
                <a:lnTo>
                  <a:pt x="0" y="957920"/>
                </a:lnTo>
                <a:lnTo>
                  <a:pt x="134844" y="569203"/>
                </a:lnTo>
                <a:cubicBezTo>
                  <a:pt x="163007" y="488965"/>
                  <a:pt x="190901" y="407605"/>
                  <a:pt x="219064" y="327367"/>
                </a:cubicBezTo>
                <a:cubicBezTo>
                  <a:pt x="261392" y="256769"/>
                  <a:pt x="271086" y="178590"/>
                  <a:pt x="303285" y="85532"/>
                </a:cubicBezTo>
                <a:close/>
              </a:path>
            </a:pathLst>
          </a:custGeom>
          <a:noFill/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9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171450" lvl="0" indent="-17145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C276AEE5-9013-4BD2-B8F6-BFF25E220C78}"/>
              </a:ext>
            </a:extLst>
          </p:cNvPr>
          <p:cNvSpPr/>
          <p:nvPr/>
        </p:nvSpPr>
        <p:spPr>
          <a:xfrm rot="21210726">
            <a:off x="2937189" y="602220"/>
            <a:ext cx="4244174" cy="5935504"/>
          </a:xfrm>
          <a:custGeom>
            <a:avLst/>
            <a:gdLst>
              <a:gd name="connsiteX0" fmla="*/ 1382557 w 4676775"/>
              <a:gd name="connsiteY0" fmla="*/ 3826576 h 4905375"/>
              <a:gd name="connsiteX1" fmla="*/ 1238729 w 4676775"/>
              <a:gd name="connsiteY1" fmla="*/ 3674176 h 4905375"/>
              <a:gd name="connsiteX2" fmla="*/ 1096807 w 4676775"/>
              <a:gd name="connsiteY2" fmla="*/ 3520824 h 4905375"/>
              <a:gd name="connsiteX3" fmla="*/ 956789 w 4676775"/>
              <a:gd name="connsiteY3" fmla="*/ 3364614 h 4905375"/>
              <a:gd name="connsiteX4" fmla="*/ 820582 w 4676775"/>
              <a:gd name="connsiteY4" fmla="*/ 3205546 h 4905375"/>
              <a:gd name="connsiteX5" fmla="*/ 689137 w 4676775"/>
              <a:gd name="connsiteY5" fmla="*/ 3042669 h 4905375"/>
              <a:gd name="connsiteX6" fmla="*/ 570074 w 4676775"/>
              <a:gd name="connsiteY6" fmla="*/ 2882649 h 4905375"/>
              <a:gd name="connsiteX7" fmla="*/ 261464 w 4676775"/>
              <a:gd name="connsiteY7" fmla="*/ 2370204 h 4905375"/>
              <a:gd name="connsiteX8" fmla="*/ 179549 w 4676775"/>
              <a:gd name="connsiteY8" fmla="*/ 2189229 h 4905375"/>
              <a:gd name="connsiteX9" fmla="*/ 110969 w 4676775"/>
              <a:gd name="connsiteY9" fmla="*/ 2002539 h 4905375"/>
              <a:gd name="connsiteX10" fmla="*/ 57629 w 4676775"/>
              <a:gd name="connsiteY10" fmla="*/ 1811086 h 4905375"/>
              <a:gd name="connsiteX11" fmla="*/ 19529 w 4676775"/>
              <a:gd name="connsiteY11" fmla="*/ 1602489 h 4905375"/>
              <a:gd name="connsiteX12" fmla="*/ 3337 w 4676775"/>
              <a:gd name="connsiteY12" fmla="*/ 1390081 h 4905375"/>
              <a:gd name="connsiteX13" fmla="*/ 10957 w 4676775"/>
              <a:gd name="connsiteY13" fmla="*/ 1178626 h 4905375"/>
              <a:gd name="connsiteX14" fmla="*/ 44294 w 4676775"/>
              <a:gd name="connsiteY14" fmla="*/ 970981 h 4905375"/>
              <a:gd name="connsiteX15" fmla="*/ 195742 w 4676775"/>
              <a:gd name="connsiteY15" fmla="*/ 581409 h 4905375"/>
              <a:gd name="connsiteX16" fmla="*/ 648179 w 4676775"/>
              <a:gd name="connsiteY16" fmla="*/ 144211 h 4905375"/>
              <a:gd name="connsiteX17" fmla="*/ 841537 w 4676775"/>
              <a:gd name="connsiteY17" fmla="*/ 62296 h 4905375"/>
              <a:gd name="connsiteX18" fmla="*/ 1045372 w 4676775"/>
              <a:gd name="connsiteY18" fmla="*/ 22291 h 4905375"/>
              <a:gd name="connsiteX19" fmla="*/ 1253969 w 4676775"/>
              <a:gd name="connsiteY19" fmla="*/ 29911 h 4905375"/>
              <a:gd name="connsiteX20" fmla="*/ 1344457 w 4676775"/>
              <a:gd name="connsiteY20" fmla="*/ 48961 h 4905375"/>
              <a:gd name="connsiteX21" fmla="*/ 1432087 w 4676775"/>
              <a:gd name="connsiteY21" fmla="*/ 76584 h 4905375"/>
              <a:gd name="connsiteX22" fmla="*/ 1522574 w 4676775"/>
              <a:gd name="connsiteY22" fmla="*/ 107064 h 4905375"/>
              <a:gd name="connsiteX23" fmla="*/ 1598774 w 4676775"/>
              <a:gd name="connsiteY23" fmla="*/ 153736 h 4905375"/>
              <a:gd name="connsiteX24" fmla="*/ 1693072 w 4676775"/>
              <a:gd name="connsiteY24" fmla="*/ 202314 h 4905375"/>
              <a:gd name="connsiteX25" fmla="*/ 1754984 w 4676775"/>
              <a:gd name="connsiteY25" fmla="*/ 253749 h 4905375"/>
              <a:gd name="connsiteX26" fmla="*/ 1821659 w 4676775"/>
              <a:gd name="connsiteY26" fmla="*/ 301374 h 4905375"/>
              <a:gd name="connsiteX27" fmla="*/ 1902622 w 4676775"/>
              <a:gd name="connsiteY27" fmla="*/ 370906 h 4905375"/>
              <a:gd name="connsiteX28" fmla="*/ 2042639 w 4676775"/>
              <a:gd name="connsiteY28" fmla="*/ 498541 h 4905375"/>
              <a:gd name="connsiteX29" fmla="*/ 2176942 w 4676775"/>
              <a:gd name="connsiteY29" fmla="*/ 630939 h 4905375"/>
              <a:gd name="connsiteX30" fmla="*/ 2294099 w 4676775"/>
              <a:gd name="connsiteY30" fmla="*/ 760479 h 4905375"/>
              <a:gd name="connsiteX31" fmla="*/ 2379824 w 4676775"/>
              <a:gd name="connsiteY31" fmla="*/ 907164 h 4905375"/>
              <a:gd name="connsiteX32" fmla="*/ 2395064 w 4676775"/>
              <a:gd name="connsiteY32" fmla="*/ 1068136 h 4905375"/>
              <a:gd name="connsiteX33" fmla="*/ 2485552 w 4676775"/>
              <a:gd name="connsiteY33" fmla="*/ 701424 h 4905375"/>
              <a:gd name="connsiteX34" fmla="*/ 2584612 w 4676775"/>
              <a:gd name="connsiteY34" fmla="*/ 537594 h 4905375"/>
              <a:gd name="connsiteX35" fmla="*/ 2712247 w 4676775"/>
              <a:gd name="connsiteY35" fmla="*/ 393766 h 4905375"/>
              <a:gd name="connsiteX36" fmla="*/ 2862742 w 4676775"/>
              <a:gd name="connsiteY36" fmla="*/ 274704 h 4905375"/>
              <a:gd name="connsiteX37" fmla="*/ 3029429 w 4676775"/>
              <a:gd name="connsiteY37" fmla="*/ 183264 h 4905375"/>
              <a:gd name="connsiteX38" fmla="*/ 3208499 w 4676775"/>
              <a:gd name="connsiteY38" fmla="*/ 117541 h 4905375"/>
              <a:gd name="connsiteX39" fmla="*/ 3395189 w 4676775"/>
              <a:gd name="connsiteY39" fmla="*/ 75631 h 4905375"/>
              <a:gd name="connsiteX40" fmla="*/ 3586642 w 4676775"/>
              <a:gd name="connsiteY40" fmla="*/ 56581 h 4905375"/>
              <a:gd name="connsiteX41" fmla="*/ 3778094 w 4676775"/>
              <a:gd name="connsiteY41" fmla="*/ 58486 h 4905375"/>
              <a:gd name="connsiteX42" fmla="*/ 4355309 w 4676775"/>
              <a:gd name="connsiteY42" fmla="*/ 242319 h 4905375"/>
              <a:gd name="connsiteX43" fmla="*/ 4578194 w 4676775"/>
              <a:gd name="connsiteY43" fmla="*/ 513781 h 4905375"/>
              <a:gd name="connsiteX44" fmla="*/ 4642012 w 4676775"/>
              <a:gd name="connsiteY44" fmla="*/ 680469 h 4905375"/>
              <a:gd name="connsiteX45" fmla="*/ 4676302 w 4676775"/>
              <a:gd name="connsiteY45" fmla="*/ 858586 h 4905375"/>
              <a:gd name="connsiteX46" fmla="*/ 4682017 w 4676775"/>
              <a:gd name="connsiteY46" fmla="*/ 1041466 h 4905375"/>
              <a:gd name="connsiteX47" fmla="*/ 4660109 w 4676775"/>
              <a:gd name="connsiteY47" fmla="*/ 1221489 h 4905375"/>
              <a:gd name="connsiteX48" fmla="*/ 4615342 w 4676775"/>
              <a:gd name="connsiteY48" fmla="*/ 1394844 h 4905375"/>
              <a:gd name="connsiteX49" fmla="*/ 4552477 w 4676775"/>
              <a:gd name="connsiteY49" fmla="*/ 1562484 h 4905375"/>
              <a:gd name="connsiteX50" fmla="*/ 4475324 w 4676775"/>
              <a:gd name="connsiteY50" fmla="*/ 1725361 h 4905375"/>
              <a:gd name="connsiteX51" fmla="*/ 4387694 w 4676775"/>
              <a:gd name="connsiteY51" fmla="*/ 1884429 h 4905375"/>
              <a:gd name="connsiteX52" fmla="*/ 4293397 w 4676775"/>
              <a:gd name="connsiteY52" fmla="*/ 2039686 h 4905375"/>
              <a:gd name="connsiteX53" fmla="*/ 4196242 w 4676775"/>
              <a:gd name="connsiteY53" fmla="*/ 2192086 h 4905375"/>
              <a:gd name="connsiteX54" fmla="*/ 4081942 w 4676775"/>
              <a:gd name="connsiteY54" fmla="*/ 2370204 h 4905375"/>
              <a:gd name="connsiteX55" fmla="*/ 3967642 w 4676775"/>
              <a:gd name="connsiteY55" fmla="*/ 2548321 h 4905375"/>
              <a:gd name="connsiteX56" fmla="*/ 3853342 w 4676775"/>
              <a:gd name="connsiteY56" fmla="*/ 2726439 h 4905375"/>
              <a:gd name="connsiteX57" fmla="*/ 3624742 w 4676775"/>
              <a:gd name="connsiteY57" fmla="*/ 3083626 h 4905375"/>
              <a:gd name="connsiteX58" fmla="*/ 3510442 w 4676775"/>
              <a:gd name="connsiteY58" fmla="*/ 3261744 h 4905375"/>
              <a:gd name="connsiteX59" fmla="*/ 3396142 w 4676775"/>
              <a:gd name="connsiteY59" fmla="*/ 3439862 h 4905375"/>
              <a:gd name="connsiteX60" fmla="*/ 3281842 w 4676775"/>
              <a:gd name="connsiteY60" fmla="*/ 3617979 h 4905375"/>
              <a:gd name="connsiteX61" fmla="*/ 3167542 w 4676775"/>
              <a:gd name="connsiteY61" fmla="*/ 3796096 h 4905375"/>
              <a:gd name="connsiteX62" fmla="*/ 3079912 w 4676775"/>
              <a:gd name="connsiteY62" fmla="*/ 3932304 h 4905375"/>
              <a:gd name="connsiteX63" fmla="*/ 2800829 w 4676775"/>
              <a:gd name="connsiteY63" fmla="*/ 4332354 h 4905375"/>
              <a:gd name="connsiteX64" fmla="*/ 2664622 w 4676775"/>
              <a:gd name="connsiteY64" fmla="*/ 4499041 h 4905375"/>
              <a:gd name="connsiteX65" fmla="*/ 2516984 w 4676775"/>
              <a:gd name="connsiteY65" fmla="*/ 4653347 h 4905375"/>
              <a:gd name="connsiteX66" fmla="*/ 2356012 w 4676775"/>
              <a:gd name="connsiteY66" fmla="*/ 4792412 h 4905375"/>
              <a:gd name="connsiteX67" fmla="*/ 2179799 w 4676775"/>
              <a:gd name="connsiteY67" fmla="*/ 4912426 h 4905375"/>
              <a:gd name="connsiteX68" fmla="*/ 2209327 w 4676775"/>
              <a:gd name="connsiteY68" fmla="*/ 4815272 h 4905375"/>
              <a:gd name="connsiteX69" fmla="*/ 2132174 w 4676775"/>
              <a:gd name="connsiteY69" fmla="*/ 4654299 h 4905375"/>
              <a:gd name="connsiteX70" fmla="*/ 1984537 w 4676775"/>
              <a:gd name="connsiteY70" fmla="*/ 4456179 h 4905375"/>
              <a:gd name="connsiteX71" fmla="*/ 1800704 w 4676775"/>
              <a:gd name="connsiteY71" fmla="*/ 4246629 h 4905375"/>
              <a:gd name="connsiteX72" fmla="*/ 1465424 w 4676775"/>
              <a:gd name="connsiteY72" fmla="*/ 3902776 h 4905375"/>
              <a:gd name="connsiteX73" fmla="*/ 1382557 w 4676775"/>
              <a:gd name="connsiteY73" fmla="*/ 3826576 h 490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676775" h="4905375">
                <a:moveTo>
                  <a:pt x="1382557" y="3826576"/>
                </a:moveTo>
                <a:cubicBezTo>
                  <a:pt x="1353029" y="3770379"/>
                  <a:pt x="1330169" y="3714181"/>
                  <a:pt x="1238729" y="3674176"/>
                </a:cubicBezTo>
                <a:cubicBezTo>
                  <a:pt x="1184437" y="3625599"/>
                  <a:pt x="1098712" y="3550351"/>
                  <a:pt x="1096807" y="3520824"/>
                </a:cubicBezTo>
                <a:cubicBezTo>
                  <a:pt x="1048229" y="3456054"/>
                  <a:pt x="1012034" y="3415096"/>
                  <a:pt x="956789" y="3364614"/>
                </a:cubicBezTo>
                <a:cubicBezTo>
                  <a:pt x="934882" y="3336991"/>
                  <a:pt x="872969" y="3217929"/>
                  <a:pt x="820582" y="3205546"/>
                </a:cubicBezTo>
                <a:cubicBezTo>
                  <a:pt x="769147" y="3177924"/>
                  <a:pt x="722474" y="3096009"/>
                  <a:pt x="689137" y="3042669"/>
                </a:cubicBezTo>
                <a:cubicBezTo>
                  <a:pt x="648179" y="2990281"/>
                  <a:pt x="609127" y="2936941"/>
                  <a:pt x="570074" y="2882649"/>
                </a:cubicBezTo>
                <a:cubicBezTo>
                  <a:pt x="454822" y="2719771"/>
                  <a:pt x="349094" y="2549274"/>
                  <a:pt x="261464" y="2370204"/>
                </a:cubicBezTo>
                <a:cubicBezTo>
                  <a:pt x="231937" y="2310196"/>
                  <a:pt x="205267" y="2250189"/>
                  <a:pt x="179549" y="2189229"/>
                </a:cubicBezTo>
                <a:cubicBezTo>
                  <a:pt x="148117" y="2133031"/>
                  <a:pt x="131924" y="2063499"/>
                  <a:pt x="110969" y="2002539"/>
                </a:cubicBezTo>
                <a:cubicBezTo>
                  <a:pt x="94777" y="1921576"/>
                  <a:pt x="93824" y="1901574"/>
                  <a:pt x="57629" y="1811086"/>
                </a:cubicBezTo>
                <a:cubicBezTo>
                  <a:pt x="68107" y="1732981"/>
                  <a:pt x="40484" y="1640589"/>
                  <a:pt x="19529" y="1602489"/>
                </a:cubicBezTo>
                <a:cubicBezTo>
                  <a:pt x="-11903" y="1536766"/>
                  <a:pt x="10004" y="1459614"/>
                  <a:pt x="3337" y="1390081"/>
                </a:cubicBezTo>
                <a:cubicBezTo>
                  <a:pt x="-4283" y="1312929"/>
                  <a:pt x="2384" y="1249111"/>
                  <a:pt x="10957" y="1178626"/>
                </a:cubicBezTo>
                <a:cubicBezTo>
                  <a:pt x="17624" y="1108141"/>
                  <a:pt x="28102" y="1038609"/>
                  <a:pt x="44294" y="970981"/>
                </a:cubicBezTo>
                <a:cubicBezTo>
                  <a:pt x="75727" y="834774"/>
                  <a:pt x="125257" y="703329"/>
                  <a:pt x="195742" y="581409"/>
                </a:cubicBezTo>
                <a:cubicBezTo>
                  <a:pt x="302422" y="398529"/>
                  <a:pt x="462442" y="244224"/>
                  <a:pt x="648179" y="144211"/>
                </a:cubicBezTo>
                <a:cubicBezTo>
                  <a:pt x="710092" y="110874"/>
                  <a:pt x="774862" y="83251"/>
                  <a:pt x="841537" y="62296"/>
                </a:cubicBezTo>
                <a:cubicBezTo>
                  <a:pt x="932024" y="14671"/>
                  <a:pt x="961552" y="53724"/>
                  <a:pt x="1045372" y="22291"/>
                </a:cubicBezTo>
                <a:cubicBezTo>
                  <a:pt x="1149194" y="4194"/>
                  <a:pt x="1122524" y="-20571"/>
                  <a:pt x="1253969" y="29911"/>
                </a:cubicBezTo>
                <a:cubicBezTo>
                  <a:pt x="1277782" y="33721"/>
                  <a:pt x="1313977" y="59439"/>
                  <a:pt x="1344457" y="48961"/>
                </a:cubicBezTo>
                <a:cubicBezTo>
                  <a:pt x="1391129" y="58486"/>
                  <a:pt x="1400654" y="74679"/>
                  <a:pt x="1432087" y="76584"/>
                </a:cubicBezTo>
                <a:cubicBezTo>
                  <a:pt x="1427324" y="97539"/>
                  <a:pt x="1527337" y="108969"/>
                  <a:pt x="1522574" y="107064"/>
                </a:cubicBezTo>
                <a:cubicBezTo>
                  <a:pt x="1556864" y="153736"/>
                  <a:pt x="1591154" y="209934"/>
                  <a:pt x="1598774" y="153736"/>
                </a:cubicBezTo>
                <a:cubicBezTo>
                  <a:pt x="1610204" y="146116"/>
                  <a:pt x="1703549" y="193741"/>
                  <a:pt x="1693072" y="202314"/>
                </a:cubicBezTo>
                <a:cubicBezTo>
                  <a:pt x="1707359" y="265179"/>
                  <a:pt x="1754032" y="242319"/>
                  <a:pt x="1754984" y="253749"/>
                </a:cubicBezTo>
                <a:cubicBezTo>
                  <a:pt x="1770224" y="263274"/>
                  <a:pt x="1794989" y="280419"/>
                  <a:pt x="1821659" y="301374"/>
                </a:cubicBezTo>
                <a:cubicBezTo>
                  <a:pt x="1848329" y="322329"/>
                  <a:pt x="1877857" y="346141"/>
                  <a:pt x="1902622" y="370906"/>
                </a:cubicBezTo>
                <a:cubicBezTo>
                  <a:pt x="1965487" y="410911"/>
                  <a:pt x="1995967" y="436629"/>
                  <a:pt x="2042639" y="498541"/>
                </a:cubicBezTo>
                <a:cubicBezTo>
                  <a:pt x="2087407" y="539499"/>
                  <a:pt x="2135032" y="602364"/>
                  <a:pt x="2176942" y="630939"/>
                </a:cubicBezTo>
                <a:cubicBezTo>
                  <a:pt x="2210279" y="688089"/>
                  <a:pt x="2271239" y="714759"/>
                  <a:pt x="2294099" y="760479"/>
                </a:cubicBezTo>
                <a:cubicBezTo>
                  <a:pt x="2330294" y="807151"/>
                  <a:pt x="2360774" y="855729"/>
                  <a:pt x="2379824" y="907164"/>
                </a:cubicBezTo>
                <a:cubicBezTo>
                  <a:pt x="2398874" y="958599"/>
                  <a:pt x="2405542" y="1012891"/>
                  <a:pt x="2395064" y="1068136"/>
                </a:cubicBezTo>
                <a:cubicBezTo>
                  <a:pt x="2397922" y="940501"/>
                  <a:pt x="2430307" y="816676"/>
                  <a:pt x="2485552" y="701424"/>
                </a:cubicBezTo>
                <a:cubicBezTo>
                  <a:pt x="2513174" y="644274"/>
                  <a:pt x="2546512" y="589029"/>
                  <a:pt x="2584612" y="537594"/>
                </a:cubicBezTo>
                <a:cubicBezTo>
                  <a:pt x="2628427" y="479491"/>
                  <a:pt x="2657002" y="449011"/>
                  <a:pt x="2712247" y="393766"/>
                </a:cubicBezTo>
                <a:cubicBezTo>
                  <a:pt x="2769397" y="359476"/>
                  <a:pt x="2811307" y="308041"/>
                  <a:pt x="2862742" y="274704"/>
                </a:cubicBezTo>
                <a:cubicBezTo>
                  <a:pt x="2910367" y="238509"/>
                  <a:pt x="2982757" y="216601"/>
                  <a:pt x="3029429" y="183264"/>
                </a:cubicBezTo>
                <a:cubicBezTo>
                  <a:pt x="3097057" y="160404"/>
                  <a:pt x="3141824" y="139449"/>
                  <a:pt x="3208499" y="117541"/>
                </a:cubicBezTo>
                <a:cubicBezTo>
                  <a:pt x="3262792" y="98491"/>
                  <a:pt x="3334229" y="95634"/>
                  <a:pt x="3395189" y="75631"/>
                </a:cubicBezTo>
                <a:cubicBezTo>
                  <a:pt x="3458054" y="65154"/>
                  <a:pt x="3521872" y="59439"/>
                  <a:pt x="3586642" y="56581"/>
                </a:cubicBezTo>
                <a:cubicBezTo>
                  <a:pt x="3650459" y="53724"/>
                  <a:pt x="3715229" y="54676"/>
                  <a:pt x="3778094" y="58486"/>
                </a:cubicBezTo>
                <a:cubicBezTo>
                  <a:pt x="3982882" y="71821"/>
                  <a:pt x="4191479" y="119446"/>
                  <a:pt x="4355309" y="242319"/>
                </a:cubicBezTo>
                <a:cubicBezTo>
                  <a:pt x="4451512" y="314709"/>
                  <a:pt x="4524854" y="408054"/>
                  <a:pt x="4578194" y="513781"/>
                </a:cubicBezTo>
                <a:cubicBezTo>
                  <a:pt x="4604864" y="567121"/>
                  <a:pt x="4625819" y="622366"/>
                  <a:pt x="4642012" y="680469"/>
                </a:cubicBezTo>
                <a:cubicBezTo>
                  <a:pt x="4657252" y="729046"/>
                  <a:pt x="4702972" y="806199"/>
                  <a:pt x="4676302" y="858586"/>
                </a:cubicBezTo>
                <a:cubicBezTo>
                  <a:pt x="4698209" y="928119"/>
                  <a:pt x="4671539" y="973839"/>
                  <a:pt x="4682017" y="1041466"/>
                </a:cubicBezTo>
                <a:cubicBezTo>
                  <a:pt x="4640107" y="1107189"/>
                  <a:pt x="4674397" y="1134811"/>
                  <a:pt x="4660109" y="1221489"/>
                </a:cubicBezTo>
                <a:cubicBezTo>
                  <a:pt x="4655347" y="1264351"/>
                  <a:pt x="4663919" y="1343409"/>
                  <a:pt x="4615342" y="1394844"/>
                </a:cubicBezTo>
                <a:cubicBezTo>
                  <a:pt x="4617247" y="1447231"/>
                  <a:pt x="4594387" y="1494856"/>
                  <a:pt x="4552477" y="1562484"/>
                </a:cubicBezTo>
                <a:cubicBezTo>
                  <a:pt x="4514377" y="1631064"/>
                  <a:pt x="4502947" y="1672021"/>
                  <a:pt x="4475324" y="1725361"/>
                </a:cubicBezTo>
                <a:cubicBezTo>
                  <a:pt x="4447702" y="1778701"/>
                  <a:pt x="4418174" y="1832041"/>
                  <a:pt x="4387694" y="1884429"/>
                </a:cubicBezTo>
                <a:cubicBezTo>
                  <a:pt x="4357214" y="1936816"/>
                  <a:pt x="4325782" y="1988251"/>
                  <a:pt x="4293397" y="2039686"/>
                </a:cubicBezTo>
                <a:cubicBezTo>
                  <a:pt x="4266727" y="2090169"/>
                  <a:pt x="4239104" y="2149224"/>
                  <a:pt x="4196242" y="2192086"/>
                </a:cubicBezTo>
                <a:cubicBezTo>
                  <a:pt x="4168619" y="2255904"/>
                  <a:pt x="4127662" y="2313054"/>
                  <a:pt x="4081942" y="2370204"/>
                </a:cubicBezTo>
                <a:cubicBezTo>
                  <a:pt x="4038127" y="2438784"/>
                  <a:pt x="4015267" y="2499744"/>
                  <a:pt x="3967642" y="2548321"/>
                </a:cubicBezTo>
                <a:cubicBezTo>
                  <a:pt x="3929542" y="2607376"/>
                  <a:pt x="3891442" y="2667384"/>
                  <a:pt x="3853342" y="2726439"/>
                </a:cubicBezTo>
                <a:cubicBezTo>
                  <a:pt x="3777142" y="2845501"/>
                  <a:pt x="3700942" y="2964564"/>
                  <a:pt x="3624742" y="3083626"/>
                </a:cubicBezTo>
                <a:cubicBezTo>
                  <a:pt x="3586642" y="3142681"/>
                  <a:pt x="3548542" y="3202689"/>
                  <a:pt x="3510442" y="3261744"/>
                </a:cubicBezTo>
                <a:cubicBezTo>
                  <a:pt x="3479009" y="3322704"/>
                  <a:pt x="3416144" y="3379854"/>
                  <a:pt x="3396142" y="3439862"/>
                </a:cubicBezTo>
                <a:cubicBezTo>
                  <a:pt x="3350422" y="3495106"/>
                  <a:pt x="3304702" y="3546541"/>
                  <a:pt x="3281842" y="3617979"/>
                </a:cubicBezTo>
                <a:cubicBezTo>
                  <a:pt x="3242789" y="3696084"/>
                  <a:pt x="3210404" y="3746566"/>
                  <a:pt x="3167542" y="3796096"/>
                </a:cubicBezTo>
                <a:cubicBezTo>
                  <a:pt x="3126584" y="3835149"/>
                  <a:pt x="3109439" y="3886584"/>
                  <a:pt x="3079912" y="3932304"/>
                </a:cubicBezTo>
                <a:cubicBezTo>
                  <a:pt x="2991329" y="4068512"/>
                  <a:pt x="2899889" y="4203766"/>
                  <a:pt x="2800829" y="4332354"/>
                </a:cubicBezTo>
                <a:cubicBezTo>
                  <a:pt x="2757014" y="4389504"/>
                  <a:pt x="2711294" y="4444749"/>
                  <a:pt x="2664622" y="4499041"/>
                </a:cubicBezTo>
                <a:cubicBezTo>
                  <a:pt x="2614139" y="4546666"/>
                  <a:pt x="2560799" y="4605722"/>
                  <a:pt x="2516984" y="4653347"/>
                </a:cubicBezTo>
                <a:cubicBezTo>
                  <a:pt x="2454119" y="4700972"/>
                  <a:pt x="2418877" y="4760979"/>
                  <a:pt x="2356012" y="4792412"/>
                </a:cubicBezTo>
                <a:cubicBezTo>
                  <a:pt x="2296004" y="4831464"/>
                  <a:pt x="2233139" y="4877184"/>
                  <a:pt x="2179799" y="4912426"/>
                </a:cubicBezTo>
                <a:cubicBezTo>
                  <a:pt x="2210279" y="4886709"/>
                  <a:pt x="2224567" y="4854324"/>
                  <a:pt x="2209327" y="4815272"/>
                </a:cubicBezTo>
                <a:cubicBezTo>
                  <a:pt x="2191229" y="4760979"/>
                  <a:pt x="2165512" y="4724784"/>
                  <a:pt x="2132174" y="4654299"/>
                </a:cubicBezTo>
                <a:cubicBezTo>
                  <a:pt x="2102647" y="4602864"/>
                  <a:pt x="2035019" y="4529522"/>
                  <a:pt x="1984537" y="4456179"/>
                </a:cubicBezTo>
                <a:cubicBezTo>
                  <a:pt x="1922624" y="4394266"/>
                  <a:pt x="1864522" y="4315209"/>
                  <a:pt x="1800704" y="4246629"/>
                </a:cubicBezTo>
                <a:cubicBezTo>
                  <a:pt x="1674022" y="4109469"/>
                  <a:pt x="1546387" y="3982787"/>
                  <a:pt x="1465424" y="3902776"/>
                </a:cubicBezTo>
                <a:cubicBezTo>
                  <a:pt x="1423514" y="3867534"/>
                  <a:pt x="1399702" y="3850389"/>
                  <a:pt x="1382557" y="3826576"/>
                </a:cubicBezTo>
                <a:close/>
              </a:path>
            </a:pathLst>
          </a:custGeom>
          <a:solidFill>
            <a:schemeClr val="bg1"/>
          </a:solidFill>
          <a:ln w="29971" cap="rnd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68849DC-DA5F-436D-BEF8-C24CA229A77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08636" y="556737"/>
            <a:ext cx="4046627" cy="5840925"/>
          </a:xfrm>
          <a:custGeom>
            <a:avLst/>
            <a:gdLst>
              <a:gd name="connsiteX0" fmla="*/ 4668533 w 5449458"/>
              <a:gd name="connsiteY0" fmla="*/ 62 h 5899334"/>
              <a:gd name="connsiteX1" fmla="*/ 4811474 w 5449458"/>
              <a:gd name="connsiteY1" fmla="*/ 65377 h 5899334"/>
              <a:gd name="connsiteX2" fmla="*/ 4980284 w 5449458"/>
              <a:gd name="connsiteY2" fmla="*/ 132016 h 5899334"/>
              <a:gd name="connsiteX3" fmla="*/ 5311423 w 5449458"/>
              <a:gd name="connsiteY3" fmla="*/ 514262 h 5899334"/>
              <a:gd name="connsiteX4" fmla="*/ 5403968 w 5449458"/>
              <a:gd name="connsiteY4" fmla="*/ 767048 h 5899334"/>
              <a:gd name="connsiteX5" fmla="*/ 5449458 w 5449458"/>
              <a:gd name="connsiteY5" fmla="*/ 1034462 h 5899334"/>
              <a:gd name="connsiteX6" fmla="*/ 5448855 w 5449458"/>
              <a:gd name="connsiteY6" fmla="*/ 1294361 h 5899334"/>
              <a:gd name="connsiteX7" fmla="*/ 5398828 w 5449458"/>
              <a:gd name="connsiteY7" fmla="*/ 1537841 h 5899334"/>
              <a:gd name="connsiteX8" fmla="*/ 5305881 w 5449458"/>
              <a:gd name="connsiteY8" fmla="*/ 1771123 h 5899334"/>
              <a:gd name="connsiteX9" fmla="*/ 5186570 w 5449458"/>
              <a:gd name="connsiteY9" fmla="*/ 1996962 h 5899334"/>
              <a:gd name="connsiteX10" fmla="*/ 4935715 w 5449458"/>
              <a:gd name="connsiteY10" fmla="*/ 2443073 h 5899334"/>
              <a:gd name="connsiteX11" fmla="*/ 4826189 w 5449458"/>
              <a:gd name="connsiteY11" fmla="*/ 2663161 h 5899334"/>
              <a:gd name="connsiteX12" fmla="*/ 4719084 w 5449458"/>
              <a:gd name="connsiteY12" fmla="*/ 2884132 h 5899334"/>
              <a:gd name="connsiteX13" fmla="*/ 4301749 w 5449458"/>
              <a:gd name="connsiteY13" fmla="*/ 3773719 h 5899334"/>
              <a:gd name="connsiteX14" fmla="*/ 4197065 w 5449458"/>
              <a:gd name="connsiteY14" fmla="*/ 3995574 h 5899334"/>
              <a:gd name="connsiteX15" fmla="*/ 4089958 w 5449458"/>
              <a:gd name="connsiteY15" fmla="*/ 4216547 h 5899334"/>
              <a:gd name="connsiteX16" fmla="*/ 3980433 w 5449458"/>
              <a:gd name="connsiteY16" fmla="*/ 4436635 h 5899334"/>
              <a:gd name="connsiteX17" fmla="*/ 3883527 w 5449458"/>
              <a:gd name="connsiteY17" fmla="*/ 4614688 h 5899334"/>
              <a:gd name="connsiteX18" fmla="*/ 3420890 w 5449458"/>
              <a:gd name="connsiteY18" fmla="*/ 5309914 h 5899334"/>
              <a:gd name="connsiteX19" fmla="*/ 3283074 w 5449458"/>
              <a:gd name="connsiteY19" fmla="*/ 5515819 h 5899334"/>
              <a:gd name="connsiteX20" fmla="*/ 3163942 w 5449458"/>
              <a:gd name="connsiteY20" fmla="*/ 5712640 h 5899334"/>
              <a:gd name="connsiteX21" fmla="*/ 3072657 w 5449458"/>
              <a:gd name="connsiteY21" fmla="*/ 5899334 h 5899334"/>
              <a:gd name="connsiteX22" fmla="*/ 3005938 w 5449458"/>
              <a:gd name="connsiteY22" fmla="*/ 5741047 h 5899334"/>
              <a:gd name="connsiteX23" fmla="*/ 2883938 w 5449458"/>
              <a:gd name="connsiteY23" fmla="*/ 5565849 h 5899334"/>
              <a:gd name="connsiteX24" fmla="*/ 2722847 w 5449458"/>
              <a:gd name="connsiteY24" fmla="*/ 5383497 h 5899334"/>
              <a:gd name="connsiteX25" fmla="*/ 2541143 w 5449458"/>
              <a:gd name="connsiteY25" fmla="*/ 5203489 h 5899334"/>
              <a:gd name="connsiteX26" fmla="*/ 2181668 w 5449458"/>
              <a:gd name="connsiteY26" fmla="*/ 4888264 h 5899334"/>
              <a:gd name="connsiteX27" fmla="*/ 2015479 w 5449458"/>
              <a:gd name="connsiteY27" fmla="*/ 4752889 h 5899334"/>
              <a:gd name="connsiteX28" fmla="*/ 1920086 w 5449458"/>
              <a:gd name="connsiteY28" fmla="*/ 4679061 h 5899334"/>
              <a:gd name="connsiteX29" fmla="*/ 1731070 w 5449458"/>
              <a:gd name="connsiteY29" fmla="*/ 4526563 h 5899334"/>
              <a:gd name="connsiteX30" fmla="*/ 1536095 w 5449458"/>
              <a:gd name="connsiteY30" fmla="*/ 4382862 h 5899334"/>
              <a:gd name="connsiteX31" fmla="*/ 1341121 w 5449458"/>
              <a:gd name="connsiteY31" fmla="*/ 4239160 h 5899334"/>
              <a:gd name="connsiteX32" fmla="*/ 1153381 w 5449458"/>
              <a:gd name="connsiteY32" fmla="*/ 4087679 h 5899334"/>
              <a:gd name="connsiteX33" fmla="*/ 977950 w 5449458"/>
              <a:gd name="connsiteY33" fmla="*/ 3922036 h 5899334"/>
              <a:gd name="connsiteX34" fmla="*/ 824772 w 5449458"/>
              <a:gd name="connsiteY34" fmla="*/ 3748064 h 5899334"/>
              <a:gd name="connsiteX35" fmla="*/ 435187 w 5449458"/>
              <a:gd name="connsiteY35" fmla="*/ 3157872 h 5899334"/>
              <a:gd name="connsiteX36" fmla="*/ 328748 w 5449458"/>
              <a:gd name="connsiteY36" fmla="*/ 2946106 h 5899334"/>
              <a:gd name="connsiteX37" fmla="*/ 234513 w 5449458"/>
              <a:gd name="connsiteY37" fmla="*/ 2729471 h 5899334"/>
              <a:gd name="connsiteX38" fmla="*/ 152877 w 5449458"/>
              <a:gd name="connsiteY38" fmla="*/ 2511404 h 5899334"/>
              <a:gd name="connsiteX39" fmla="*/ 82926 w 5449458"/>
              <a:gd name="connsiteY39" fmla="*/ 2283889 h 5899334"/>
              <a:gd name="connsiteX40" fmla="*/ 48251 w 5449458"/>
              <a:gd name="connsiteY40" fmla="*/ 2175317 h 5899334"/>
              <a:gd name="connsiteX41" fmla="*/ 39878 w 5449458"/>
              <a:gd name="connsiteY41" fmla="*/ 2144034 h 5899334"/>
              <a:gd name="connsiteX42" fmla="*/ 34174 w 5449458"/>
              <a:gd name="connsiteY42" fmla="*/ 2109969 h 5899334"/>
              <a:gd name="connsiteX43" fmla="*/ 35904 w 5449458"/>
              <a:gd name="connsiteY43" fmla="*/ 2064205 h 5899334"/>
              <a:gd name="connsiteX44" fmla="*/ 19868 w 5449458"/>
              <a:gd name="connsiteY44" fmla="*/ 2024534 h 5899334"/>
              <a:gd name="connsiteX45" fmla="*/ 0 w 5449458"/>
              <a:gd name="connsiteY45" fmla="*/ 1905879 h 5899334"/>
              <a:gd name="connsiteX46" fmla="*/ 593 w 5449458"/>
              <a:gd name="connsiteY46" fmla="*/ 1891401 h 5899334"/>
              <a:gd name="connsiteX47" fmla="*/ 14857 w 5449458"/>
              <a:gd name="connsiteY47" fmla="*/ 1848528 h 5899334"/>
              <a:gd name="connsiteX48" fmla="*/ 24104 w 5449458"/>
              <a:gd name="connsiteY48" fmla="*/ 1634044 h 5899334"/>
              <a:gd name="connsiteX49" fmla="*/ 66820 w 5449458"/>
              <a:gd name="connsiteY49" fmla="*/ 1418075 h 5899334"/>
              <a:gd name="connsiteX50" fmla="*/ 148472 w 5449458"/>
              <a:gd name="connsiteY50" fmla="*/ 1197679 h 5899334"/>
              <a:gd name="connsiteX51" fmla="*/ 221605 w 5449458"/>
              <a:gd name="connsiteY51" fmla="*/ 881973 h 5899334"/>
              <a:gd name="connsiteX52" fmla="*/ 543572 w 5449458"/>
              <a:gd name="connsiteY52" fmla="*/ 520571 h 5899334"/>
              <a:gd name="connsiteX53" fmla="*/ 793654 w 5449458"/>
              <a:gd name="connsiteY53" fmla="*/ 465454 h 5899334"/>
              <a:gd name="connsiteX54" fmla="*/ 1013620 w 5449458"/>
              <a:gd name="connsiteY54" fmla="*/ 380121 h 5899334"/>
              <a:gd name="connsiteX55" fmla="*/ 1251187 w 5449458"/>
              <a:gd name="connsiteY55" fmla="*/ 357744 h 5899334"/>
              <a:gd name="connsiteX56" fmla="*/ 1285289 w 5449458"/>
              <a:gd name="connsiteY56" fmla="*/ 330267 h 5899334"/>
              <a:gd name="connsiteX57" fmla="*/ 1359274 w 5449458"/>
              <a:gd name="connsiteY57" fmla="*/ 369810 h 5899334"/>
              <a:gd name="connsiteX58" fmla="*/ 1465098 w 5449458"/>
              <a:gd name="connsiteY58" fmla="*/ 392574 h 5899334"/>
              <a:gd name="connsiteX59" fmla="*/ 1575660 w 5449458"/>
              <a:gd name="connsiteY59" fmla="*/ 426399 h 5899334"/>
              <a:gd name="connsiteX60" fmla="*/ 1673133 w 5449458"/>
              <a:gd name="connsiteY60" fmla="*/ 467513 h 5899334"/>
              <a:gd name="connsiteX61" fmla="*/ 1777606 w 5449458"/>
              <a:gd name="connsiteY61" fmla="*/ 508991 h 5899334"/>
              <a:gd name="connsiteX62" fmla="*/ 1873986 w 5449458"/>
              <a:gd name="connsiteY62" fmla="*/ 571107 h 5899334"/>
              <a:gd name="connsiteX63" fmla="*/ 2066877 w 5449458"/>
              <a:gd name="connsiteY63" fmla="*/ 696485 h 5899334"/>
              <a:gd name="connsiteX64" fmla="*/ 2250634 w 5449458"/>
              <a:gd name="connsiteY64" fmla="*/ 833342 h 5899334"/>
              <a:gd name="connsiteX65" fmla="*/ 2329967 w 5449458"/>
              <a:gd name="connsiteY65" fmla="*/ 898557 h 5899334"/>
              <a:gd name="connsiteX66" fmla="*/ 2424083 w 5449458"/>
              <a:gd name="connsiteY66" fmla="*/ 971371 h 5899334"/>
              <a:gd name="connsiteX67" fmla="*/ 2513696 w 5449458"/>
              <a:gd name="connsiteY67" fmla="*/ 1024976 h 5899334"/>
              <a:gd name="connsiteX68" fmla="*/ 2584755 w 5449458"/>
              <a:gd name="connsiteY68" fmla="*/ 1088812 h 5899334"/>
              <a:gd name="connsiteX69" fmla="*/ 2717056 w 5449458"/>
              <a:gd name="connsiteY69" fmla="*/ 1211802 h 5899334"/>
              <a:gd name="connsiteX70" fmla="*/ 2762407 w 5449458"/>
              <a:gd name="connsiteY70" fmla="*/ 1375997 h 5899334"/>
              <a:gd name="connsiteX71" fmla="*/ 2790839 w 5449458"/>
              <a:gd name="connsiteY71" fmla="*/ 1197611 h 5899334"/>
              <a:gd name="connsiteX72" fmla="*/ 2847195 w 5449458"/>
              <a:gd name="connsiteY72" fmla="*/ 989370 h 5899334"/>
              <a:gd name="connsiteX73" fmla="*/ 2933948 w 5449458"/>
              <a:gd name="connsiteY73" fmla="*/ 773033 h 5899334"/>
              <a:gd name="connsiteX74" fmla="*/ 2986121 w 5449458"/>
              <a:gd name="connsiteY74" fmla="*/ 670823 h 5899334"/>
              <a:gd name="connsiteX75" fmla="*/ 3052428 w 5449458"/>
              <a:gd name="connsiteY75" fmla="*/ 570487 h 5899334"/>
              <a:gd name="connsiteX76" fmla="*/ 3126908 w 5449458"/>
              <a:gd name="connsiteY76" fmla="*/ 480821 h 5899334"/>
              <a:gd name="connsiteX77" fmla="*/ 3206385 w 5449458"/>
              <a:gd name="connsiteY77" fmla="*/ 404504 h 5899334"/>
              <a:gd name="connsiteX78" fmla="*/ 3294036 w 5449458"/>
              <a:gd name="connsiteY78" fmla="*/ 338860 h 5899334"/>
              <a:gd name="connsiteX79" fmla="*/ 3389339 w 5449458"/>
              <a:gd name="connsiteY79" fmla="*/ 279303 h 5899334"/>
              <a:gd name="connsiteX80" fmla="*/ 3588276 w 5449458"/>
              <a:gd name="connsiteY80" fmla="*/ 182443 h 5899334"/>
              <a:gd name="connsiteX81" fmla="*/ 3798354 w 5449458"/>
              <a:gd name="connsiteY81" fmla="*/ 112154 h 5899334"/>
              <a:gd name="connsiteX82" fmla="*/ 4017152 w 5449458"/>
              <a:gd name="connsiteY82" fmla="*/ 67552 h 5899334"/>
              <a:gd name="connsiteX83" fmla="*/ 4238687 w 5449458"/>
              <a:gd name="connsiteY83" fmla="*/ 46999 h 5899334"/>
              <a:gd name="connsiteX84" fmla="*/ 4425762 w 5449458"/>
              <a:gd name="connsiteY84" fmla="*/ 39643 h 5899334"/>
              <a:gd name="connsiteX85" fmla="*/ 4621896 w 5449458"/>
              <a:gd name="connsiteY85" fmla="*/ 40538 h 5899334"/>
              <a:gd name="connsiteX86" fmla="*/ 4668533 w 5449458"/>
              <a:gd name="connsiteY86" fmla="*/ 62 h 589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5449458" h="5899334">
                <a:moveTo>
                  <a:pt x="4668533" y="62"/>
                </a:moveTo>
                <a:cubicBezTo>
                  <a:pt x="4711977" y="-1514"/>
                  <a:pt x="4775262" y="27447"/>
                  <a:pt x="4811474" y="65377"/>
                </a:cubicBezTo>
                <a:cubicBezTo>
                  <a:pt x="4872220" y="79348"/>
                  <a:pt x="4929167" y="100710"/>
                  <a:pt x="4980284" y="132016"/>
                </a:cubicBezTo>
                <a:cubicBezTo>
                  <a:pt x="5123437" y="217812"/>
                  <a:pt x="5234139" y="354858"/>
                  <a:pt x="5311423" y="514262"/>
                </a:cubicBezTo>
                <a:cubicBezTo>
                  <a:pt x="5350704" y="594472"/>
                  <a:pt x="5413566" y="688239"/>
                  <a:pt x="5403968" y="767048"/>
                </a:cubicBezTo>
                <a:cubicBezTo>
                  <a:pt x="5423004" y="893637"/>
                  <a:pt x="5439039" y="942851"/>
                  <a:pt x="5449458" y="1034462"/>
                </a:cubicBezTo>
                <a:cubicBezTo>
                  <a:pt x="5441814" y="1130448"/>
                  <a:pt x="5447756" y="1213289"/>
                  <a:pt x="5448855" y="1294361"/>
                </a:cubicBezTo>
                <a:cubicBezTo>
                  <a:pt x="5451649" y="1390320"/>
                  <a:pt x="5392105" y="1448130"/>
                  <a:pt x="5398828" y="1537841"/>
                </a:cubicBezTo>
                <a:cubicBezTo>
                  <a:pt x="5395710" y="1612433"/>
                  <a:pt x="5352046" y="1707874"/>
                  <a:pt x="5305881" y="1771123"/>
                </a:cubicBezTo>
                <a:cubicBezTo>
                  <a:pt x="5269295" y="1847200"/>
                  <a:pt x="5229143" y="1922522"/>
                  <a:pt x="5186570" y="1996962"/>
                </a:cubicBezTo>
                <a:cubicBezTo>
                  <a:pt x="5101425" y="2145839"/>
                  <a:pt x="5011439" y="2292946"/>
                  <a:pt x="4935715" y="2443073"/>
                </a:cubicBezTo>
                <a:cubicBezTo>
                  <a:pt x="4898737" y="2515715"/>
                  <a:pt x="4849424" y="2592080"/>
                  <a:pt x="4826189" y="2663161"/>
                </a:cubicBezTo>
                <a:cubicBezTo>
                  <a:pt x="4790488" y="2736818"/>
                  <a:pt x="4754785" y="2810475"/>
                  <a:pt x="4719084" y="2884132"/>
                </a:cubicBezTo>
                <a:cubicBezTo>
                  <a:pt x="4577551" y="3179776"/>
                  <a:pt x="4440861" y="3477190"/>
                  <a:pt x="4301749" y="3773719"/>
                </a:cubicBezTo>
                <a:cubicBezTo>
                  <a:pt x="4267193" y="3847246"/>
                  <a:pt x="4231622" y="3922047"/>
                  <a:pt x="4197065" y="3995574"/>
                </a:cubicBezTo>
                <a:cubicBezTo>
                  <a:pt x="4153217" y="4068999"/>
                  <a:pt x="4136982" y="4140443"/>
                  <a:pt x="4089958" y="4216547"/>
                </a:cubicBezTo>
                <a:cubicBezTo>
                  <a:pt x="4060009" y="4299990"/>
                  <a:pt x="4001873" y="4359959"/>
                  <a:pt x="3980433" y="4436635"/>
                </a:cubicBezTo>
                <a:cubicBezTo>
                  <a:pt x="3967113" y="4503106"/>
                  <a:pt x="3917356" y="4555164"/>
                  <a:pt x="3883527" y="4614688"/>
                </a:cubicBezTo>
                <a:cubicBezTo>
                  <a:pt x="3744645" y="4852032"/>
                  <a:pt x="3574062" y="5086023"/>
                  <a:pt x="3420890" y="5309914"/>
                </a:cubicBezTo>
                <a:cubicBezTo>
                  <a:pt x="3373085" y="5379148"/>
                  <a:pt x="3335328" y="5444920"/>
                  <a:pt x="3283074" y="5515819"/>
                </a:cubicBezTo>
                <a:cubicBezTo>
                  <a:pt x="3244793" y="5577011"/>
                  <a:pt x="3207919" y="5640362"/>
                  <a:pt x="3163942" y="5712640"/>
                </a:cubicBezTo>
                <a:cubicBezTo>
                  <a:pt x="3138677" y="5786271"/>
                  <a:pt x="3104587" y="5843505"/>
                  <a:pt x="3072657" y="5899334"/>
                </a:cubicBezTo>
                <a:cubicBezTo>
                  <a:pt x="3056593" y="5839683"/>
                  <a:pt x="3032960" y="5805253"/>
                  <a:pt x="3005938" y="5741047"/>
                </a:cubicBezTo>
                <a:cubicBezTo>
                  <a:pt x="2970120" y="5670885"/>
                  <a:pt x="2934355" y="5621593"/>
                  <a:pt x="2883938" y="5565849"/>
                </a:cubicBezTo>
                <a:cubicBezTo>
                  <a:pt x="2840289" y="5518616"/>
                  <a:pt x="2770350" y="5444212"/>
                  <a:pt x="2722847" y="5383497"/>
                </a:cubicBezTo>
                <a:cubicBezTo>
                  <a:pt x="2664908" y="5322810"/>
                  <a:pt x="2603532" y="5262511"/>
                  <a:pt x="2541143" y="5203489"/>
                </a:cubicBezTo>
                <a:cubicBezTo>
                  <a:pt x="2416493" y="5086590"/>
                  <a:pt x="2289190" y="4976951"/>
                  <a:pt x="2181668" y="4888264"/>
                </a:cubicBezTo>
                <a:cubicBezTo>
                  <a:pt x="2117638" y="4835226"/>
                  <a:pt x="2060246" y="4789555"/>
                  <a:pt x="2015479" y="4752889"/>
                </a:cubicBezTo>
                <a:cubicBezTo>
                  <a:pt x="1960925" y="4721974"/>
                  <a:pt x="1926126" y="4701573"/>
                  <a:pt x="1920086" y="4679061"/>
                </a:cubicBezTo>
                <a:cubicBezTo>
                  <a:pt x="1851399" y="4646273"/>
                  <a:pt x="1809960" y="4567468"/>
                  <a:pt x="1731070" y="4526563"/>
                </a:cubicBezTo>
                <a:cubicBezTo>
                  <a:pt x="1657310" y="4500153"/>
                  <a:pt x="1583180" y="4429704"/>
                  <a:pt x="1536095" y="4382862"/>
                </a:cubicBezTo>
                <a:cubicBezTo>
                  <a:pt x="1446770" y="4341982"/>
                  <a:pt x="1389693" y="4319473"/>
                  <a:pt x="1341121" y="4239160"/>
                </a:cubicBezTo>
                <a:cubicBezTo>
                  <a:pt x="1249245" y="4196251"/>
                  <a:pt x="1198464" y="4147509"/>
                  <a:pt x="1153381" y="4087679"/>
                </a:cubicBezTo>
                <a:cubicBezTo>
                  <a:pt x="1058433" y="4038158"/>
                  <a:pt x="1044530" y="3977102"/>
                  <a:pt x="977950" y="3922036"/>
                </a:cubicBezTo>
                <a:cubicBezTo>
                  <a:pt x="925242" y="3866552"/>
                  <a:pt x="873420" y="3808648"/>
                  <a:pt x="824772" y="3748064"/>
                </a:cubicBezTo>
                <a:cubicBezTo>
                  <a:pt x="676537" y="3566569"/>
                  <a:pt x="547091" y="3366697"/>
                  <a:pt x="435187" y="3157872"/>
                </a:cubicBezTo>
                <a:cubicBezTo>
                  <a:pt x="398223" y="3087839"/>
                  <a:pt x="362405" y="3017675"/>
                  <a:pt x="328748" y="2946106"/>
                </a:cubicBezTo>
                <a:cubicBezTo>
                  <a:pt x="303366" y="2875916"/>
                  <a:pt x="257138" y="2816215"/>
                  <a:pt x="234513" y="2729471"/>
                </a:cubicBezTo>
                <a:cubicBezTo>
                  <a:pt x="209833" y="2634841"/>
                  <a:pt x="185678" y="2595830"/>
                  <a:pt x="152877" y="2511404"/>
                </a:cubicBezTo>
                <a:cubicBezTo>
                  <a:pt x="121091" y="2425703"/>
                  <a:pt x="78870" y="2340028"/>
                  <a:pt x="82926" y="2283889"/>
                </a:cubicBezTo>
                <a:cubicBezTo>
                  <a:pt x="77483" y="2246229"/>
                  <a:pt x="61006" y="2210985"/>
                  <a:pt x="48251" y="2175317"/>
                </a:cubicBezTo>
                <a:lnTo>
                  <a:pt x="39878" y="2144034"/>
                </a:lnTo>
                <a:lnTo>
                  <a:pt x="34174" y="2109969"/>
                </a:lnTo>
                <a:lnTo>
                  <a:pt x="35904" y="2064205"/>
                </a:lnTo>
                <a:lnTo>
                  <a:pt x="19868" y="2024534"/>
                </a:lnTo>
                <a:lnTo>
                  <a:pt x="0" y="1905879"/>
                </a:lnTo>
                <a:lnTo>
                  <a:pt x="593" y="1891401"/>
                </a:lnTo>
                <a:cubicBezTo>
                  <a:pt x="3385" y="1875786"/>
                  <a:pt x="8208" y="1861463"/>
                  <a:pt x="14857" y="1848528"/>
                </a:cubicBezTo>
                <a:cubicBezTo>
                  <a:pt x="45537" y="1802119"/>
                  <a:pt x="20026" y="1730784"/>
                  <a:pt x="24104" y="1634044"/>
                </a:cubicBezTo>
                <a:cubicBezTo>
                  <a:pt x="22172" y="1576267"/>
                  <a:pt x="55531" y="1481996"/>
                  <a:pt x="66820" y="1418075"/>
                </a:cubicBezTo>
                <a:cubicBezTo>
                  <a:pt x="93230" y="1344314"/>
                  <a:pt x="101189" y="1271492"/>
                  <a:pt x="148472" y="1197679"/>
                </a:cubicBezTo>
                <a:cubicBezTo>
                  <a:pt x="181753" y="1123135"/>
                  <a:pt x="177368" y="951961"/>
                  <a:pt x="221605" y="881973"/>
                </a:cubicBezTo>
                <a:cubicBezTo>
                  <a:pt x="310968" y="739576"/>
                  <a:pt x="417457" y="625390"/>
                  <a:pt x="543572" y="520571"/>
                </a:cubicBezTo>
                <a:cubicBezTo>
                  <a:pt x="607202" y="468097"/>
                  <a:pt x="722475" y="502546"/>
                  <a:pt x="793654" y="465454"/>
                </a:cubicBezTo>
                <a:cubicBezTo>
                  <a:pt x="907957" y="419975"/>
                  <a:pt x="899182" y="373414"/>
                  <a:pt x="1013620" y="380121"/>
                </a:cubicBezTo>
                <a:cubicBezTo>
                  <a:pt x="1038867" y="398128"/>
                  <a:pt x="1164677" y="372221"/>
                  <a:pt x="1251187" y="357744"/>
                </a:cubicBezTo>
                <a:cubicBezTo>
                  <a:pt x="1261517" y="341490"/>
                  <a:pt x="1273341" y="333258"/>
                  <a:pt x="1285289" y="330267"/>
                </a:cubicBezTo>
                <a:cubicBezTo>
                  <a:pt x="1321133" y="321298"/>
                  <a:pt x="1358102" y="359505"/>
                  <a:pt x="1359274" y="369810"/>
                </a:cubicBezTo>
                <a:cubicBezTo>
                  <a:pt x="1359170" y="379101"/>
                  <a:pt x="1446668" y="352912"/>
                  <a:pt x="1465098" y="392574"/>
                </a:cubicBezTo>
                <a:cubicBezTo>
                  <a:pt x="1484408" y="378779"/>
                  <a:pt x="1536331" y="376355"/>
                  <a:pt x="1575660" y="426399"/>
                </a:cubicBezTo>
                <a:cubicBezTo>
                  <a:pt x="1613477" y="432539"/>
                  <a:pt x="1650571" y="503716"/>
                  <a:pt x="1673133" y="467513"/>
                </a:cubicBezTo>
                <a:cubicBezTo>
                  <a:pt x="1749368" y="515681"/>
                  <a:pt x="1785775" y="468622"/>
                  <a:pt x="1777606" y="508991"/>
                </a:cubicBezTo>
                <a:cubicBezTo>
                  <a:pt x="1841841" y="543444"/>
                  <a:pt x="1842492" y="549169"/>
                  <a:pt x="1873986" y="571107"/>
                </a:cubicBezTo>
                <a:cubicBezTo>
                  <a:pt x="1932783" y="618938"/>
                  <a:pt x="1991190" y="663334"/>
                  <a:pt x="2066877" y="696485"/>
                </a:cubicBezTo>
                <a:cubicBezTo>
                  <a:pt x="2140144" y="728751"/>
                  <a:pt x="2190849" y="797221"/>
                  <a:pt x="2250634" y="833342"/>
                </a:cubicBezTo>
                <a:cubicBezTo>
                  <a:pt x="2273097" y="857466"/>
                  <a:pt x="2299748" y="877633"/>
                  <a:pt x="2329967" y="898557"/>
                </a:cubicBezTo>
                <a:cubicBezTo>
                  <a:pt x="2359041" y="919609"/>
                  <a:pt x="2391809" y="942562"/>
                  <a:pt x="2424083" y="971371"/>
                </a:cubicBezTo>
                <a:cubicBezTo>
                  <a:pt x="2460001" y="981205"/>
                  <a:pt x="2490323" y="992836"/>
                  <a:pt x="2513696" y="1024976"/>
                </a:cubicBezTo>
                <a:cubicBezTo>
                  <a:pt x="2527780" y="1057013"/>
                  <a:pt x="2559508" y="1070804"/>
                  <a:pt x="2584755" y="1088812"/>
                </a:cubicBezTo>
                <a:cubicBezTo>
                  <a:pt x="2635221" y="1114393"/>
                  <a:pt x="2695295" y="1163239"/>
                  <a:pt x="2717056" y="1211802"/>
                </a:cubicBezTo>
                <a:cubicBezTo>
                  <a:pt x="2763751" y="1255210"/>
                  <a:pt x="2768986" y="1311452"/>
                  <a:pt x="2762407" y="1375997"/>
                </a:cubicBezTo>
                <a:cubicBezTo>
                  <a:pt x="2766984" y="1324440"/>
                  <a:pt x="2771559" y="1272881"/>
                  <a:pt x="2790839" y="1197611"/>
                </a:cubicBezTo>
                <a:cubicBezTo>
                  <a:pt x="2805305" y="1131009"/>
                  <a:pt x="2830596" y="1067814"/>
                  <a:pt x="2847195" y="989370"/>
                </a:cubicBezTo>
                <a:cubicBezTo>
                  <a:pt x="2866968" y="908244"/>
                  <a:pt x="2893014" y="841486"/>
                  <a:pt x="2933948" y="773033"/>
                </a:cubicBezTo>
                <a:cubicBezTo>
                  <a:pt x="2939826" y="732926"/>
                  <a:pt x="2969545" y="708667"/>
                  <a:pt x="2986121" y="670823"/>
                </a:cubicBezTo>
                <a:cubicBezTo>
                  <a:pt x="3012667" y="649246"/>
                  <a:pt x="3036635" y="615200"/>
                  <a:pt x="3052428" y="570487"/>
                </a:cubicBezTo>
                <a:cubicBezTo>
                  <a:pt x="3079858" y="546488"/>
                  <a:pt x="3105751" y="519185"/>
                  <a:pt x="3126908" y="480821"/>
                </a:cubicBezTo>
                <a:cubicBezTo>
                  <a:pt x="3159308" y="459736"/>
                  <a:pt x="3170419" y="424834"/>
                  <a:pt x="3206385" y="404504"/>
                </a:cubicBezTo>
                <a:cubicBezTo>
                  <a:pt x="3224263" y="378112"/>
                  <a:pt x="3269000" y="353306"/>
                  <a:pt x="3294036" y="338860"/>
                </a:cubicBezTo>
                <a:cubicBezTo>
                  <a:pt x="3330496" y="312674"/>
                  <a:pt x="3361389" y="298720"/>
                  <a:pt x="3389339" y="279303"/>
                </a:cubicBezTo>
                <a:cubicBezTo>
                  <a:pt x="3453023" y="247701"/>
                  <a:pt x="3525607" y="212769"/>
                  <a:pt x="3588276" y="182443"/>
                </a:cubicBezTo>
                <a:cubicBezTo>
                  <a:pt x="3663074" y="166977"/>
                  <a:pt x="3734980" y="115881"/>
                  <a:pt x="3798354" y="112154"/>
                </a:cubicBezTo>
                <a:cubicBezTo>
                  <a:pt x="3870472" y="93513"/>
                  <a:pt x="3942979" y="78307"/>
                  <a:pt x="4017152" y="67552"/>
                </a:cubicBezTo>
                <a:cubicBezTo>
                  <a:pt x="4091327" y="56797"/>
                  <a:pt x="4164746" y="49608"/>
                  <a:pt x="4238687" y="46999"/>
                </a:cubicBezTo>
                <a:cubicBezTo>
                  <a:pt x="4324050" y="32651"/>
                  <a:pt x="4374928" y="-29972"/>
                  <a:pt x="4425762" y="39643"/>
                </a:cubicBezTo>
                <a:cubicBezTo>
                  <a:pt x="4560261" y="-22050"/>
                  <a:pt x="4468995" y="73005"/>
                  <a:pt x="4621896" y="40538"/>
                </a:cubicBezTo>
                <a:cubicBezTo>
                  <a:pt x="4623543" y="12947"/>
                  <a:pt x="4642467" y="1008"/>
                  <a:pt x="4668533" y="62"/>
                </a:cubicBezTo>
                <a:close/>
              </a:path>
            </a:pathLst>
          </a:custGeom>
          <a:noFill/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900" i="1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171450" lvl="0" indent="-17145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E0F8F5-D059-44EF-8BEF-3ED47FDC1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0087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1 Tearout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52AA2F2-6681-405D-94A1-D554352D76DD}"/>
              </a:ext>
            </a:extLst>
          </p:cNvPr>
          <p:cNvSpPr/>
          <p:nvPr userDrawn="1"/>
        </p:nvSpPr>
        <p:spPr>
          <a:xfrm flipH="1" flipV="1">
            <a:off x="0" y="1"/>
            <a:ext cx="4447405" cy="6854481"/>
          </a:xfrm>
          <a:custGeom>
            <a:avLst/>
            <a:gdLst>
              <a:gd name="connsiteX0" fmla="*/ 5929873 w 5929873"/>
              <a:gd name="connsiteY0" fmla="*/ 6854481 h 6854481"/>
              <a:gd name="connsiteX1" fmla="*/ 1248625 w 5929873"/>
              <a:gd name="connsiteY1" fmla="*/ 6854481 h 6854481"/>
              <a:gd name="connsiteX2" fmla="*/ 1257038 w 5929873"/>
              <a:gd name="connsiteY2" fmla="*/ 6820832 h 6854481"/>
              <a:gd name="connsiteX3" fmla="*/ 1265111 w 5929873"/>
              <a:gd name="connsiteY3" fmla="*/ 6796608 h 6854481"/>
              <a:gd name="connsiteX4" fmla="*/ 1343173 w 5929873"/>
              <a:gd name="connsiteY4" fmla="*/ 5916413 h 6854481"/>
              <a:gd name="connsiteX5" fmla="*/ 1343173 w 5929873"/>
              <a:gd name="connsiteY5" fmla="*/ 5719919 h 6854481"/>
              <a:gd name="connsiteX6" fmla="*/ 1316256 w 5929873"/>
              <a:gd name="connsiteY6" fmla="*/ 5469587 h 6854481"/>
              <a:gd name="connsiteX7" fmla="*/ 1289338 w 5929873"/>
              <a:gd name="connsiteY7" fmla="*/ 5318850 h 6854481"/>
              <a:gd name="connsiteX8" fmla="*/ 1213970 w 5929873"/>
              <a:gd name="connsiteY8" fmla="*/ 5256942 h 6854481"/>
              <a:gd name="connsiteX9" fmla="*/ 1130525 w 5929873"/>
              <a:gd name="connsiteY9" fmla="*/ 5189647 h 6854481"/>
              <a:gd name="connsiteX10" fmla="*/ 1100917 w 5929873"/>
              <a:gd name="connsiteY10" fmla="*/ 4931242 h 6854481"/>
              <a:gd name="connsiteX11" fmla="*/ 1052466 w 5929873"/>
              <a:gd name="connsiteY11" fmla="*/ 4796655 h 6854481"/>
              <a:gd name="connsiteX12" fmla="*/ 1052466 w 5929873"/>
              <a:gd name="connsiteY12" fmla="*/ 4788582 h 6854481"/>
              <a:gd name="connsiteX13" fmla="*/ 1044390 w 5929873"/>
              <a:gd name="connsiteY13" fmla="*/ 4783198 h 6854481"/>
              <a:gd name="connsiteX14" fmla="*/ 977098 w 5929873"/>
              <a:gd name="connsiteY14" fmla="*/ 4680912 h 6854481"/>
              <a:gd name="connsiteX15" fmla="*/ 950181 w 5929873"/>
              <a:gd name="connsiteY15" fmla="*/ 4608234 h 6854481"/>
              <a:gd name="connsiteX16" fmla="*/ 947488 w 5929873"/>
              <a:gd name="connsiteY16" fmla="*/ 4605544 h 6854481"/>
              <a:gd name="connsiteX17" fmla="*/ 944797 w 5929873"/>
              <a:gd name="connsiteY17" fmla="*/ 4605544 h 6854481"/>
              <a:gd name="connsiteX18" fmla="*/ 855969 w 5929873"/>
              <a:gd name="connsiteY18" fmla="*/ 4570550 h 6854481"/>
              <a:gd name="connsiteX19" fmla="*/ 861353 w 5929873"/>
              <a:gd name="connsiteY19" fmla="*/ 4554400 h 6854481"/>
              <a:gd name="connsiteX20" fmla="*/ 815595 w 5929873"/>
              <a:gd name="connsiteY20" fmla="*/ 4454808 h 6854481"/>
              <a:gd name="connsiteX21" fmla="*/ 775217 w 5929873"/>
              <a:gd name="connsiteY21" fmla="*/ 4069889 h 6854481"/>
              <a:gd name="connsiteX22" fmla="*/ 777910 w 5929873"/>
              <a:gd name="connsiteY22" fmla="*/ 3738808 h 6854481"/>
              <a:gd name="connsiteX23" fmla="*/ 890963 w 5929873"/>
              <a:gd name="connsiteY23" fmla="*/ 3612296 h 6854481"/>
              <a:gd name="connsiteX24" fmla="*/ 837128 w 5929873"/>
              <a:gd name="connsiteY24" fmla="*/ 3515394 h 6854481"/>
              <a:gd name="connsiteX25" fmla="*/ 804828 w 5929873"/>
              <a:gd name="connsiteY25" fmla="*/ 3485786 h 6854481"/>
              <a:gd name="connsiteX26" fmla="*/ 707925 w 5929873"/>
              <a:gd name="connsiteY26" fmla="*/ 3367350 h 6854481"/>
              <a:gd name="connsiteX27" fmla="*/ 726766 w 5929873"/>
              <a:gd name="connsiteY27" fmla="*/ 3326973 h 6854481"/>
              <a:gd name="connsiteX28" fmla="*/ 734843 w 5929873"/>
              <a:gd name="connsiteY28" fmla="*/ 3318899 h 6854481"/>
              <a:gd name="connsiteX29" fmla="*/ 729459 w 5929873"/>
              <a:gd name="connsiteY29" fmla="*/ 3310823 h 6854481"/>
              <a:gd name="connsiteX30" fmla="*/ 686392 w 5929873"/>
              <a:gd name="connsiteY30" fmla="*/ 3165469 h 6854481"/>
              <a:gd name="connsiteX31" fmla="*/ 697159 w 5929873"/>
              <a:gd name="connsiteY31" fmla="*/ 2995892 h 6854481"/>
              <a:gd name="connsiteX32" fmla="*/ 664858 w 5929873"/>
              <a:gd name="connsiteY32" fmla="*/ 2527532 h 6854481"/>
              <a:gd name="connsiteX33" fmla="*/ 737533 w 5929873"/>
              <a:gd name="connsiteY33" fmla="*/ 2379486 h 6854481"/>
              <a:gd name="connsiteX34" fmla="*/ 753683 w 5929873"/>
              <a:gd name="connsiteY34" fmla="*/ 2371412 h 6854481"/>
              <a:gd name="connsiteX35" fmla="*/ 742917 w 5929873"/>
              <a:gd name="connsiteY35" fmla="*/ 2357952 h 6854481"/>
              <a:gd name="connsiteX36" fmla="*/ 446827 w 5929873"/>
              <a:gd name="connsiteY36" fmla="*/ 1795383 h 6854481"/>
              <a:gd name="connsiteX37" fmla="*/ 422603 w 5929873"/>
              <a:gd name="connsiteY37" fmla="*/ 1752315 h 6854481"/>
              <a:gd name="connsiteX38" fmla="*/ 371458 w 5929873"/>
              <a:gd name="connsiteY38" fmla="*/ 1623112 h 6854481"/>
              <a:gd name="connsiteX39" fmla="*/ 371458 w 5929873"/>
              <a:gd name="connsiteY39" fmla="*/ 1617729 h 6854481"/>
              <a:gd name="connsiteX40" fmla="*/ 0 w 5929873"/>
              <a:gd name="connsiteY40" fmla="*/ 0 h 6854481"/>
              <a:gd name="connsiteX41" fmla="*/ 5929873 w 5929873"/>
              <a:gd name="connsiteY41" fmla="*/ 0 h 685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929873" h="6854481">
                <a:moveTo>
                  <a:pt x="5929873" y="6854481"/>
                </a:moveTo>
                <a:lnTo>
                  <a:pt x="1248625" y="6854481"/>
                </a:lnTo>
                <a:lnTo>
                  <a:pt x="1257038" y="6820832"/>
                </a:lnTo>
                <a:lnTo>
                  <a:pt x="1265111" y="6796608"/>
                </a:lnTo>
                <a:cubicBezTo>
                  <a:pt x="1348556" y="6505902"/>
                  <a:pt x="1345863" y="6207119"/>
                  <a:pt x="1343173" y="5916413"/>
                </a:cubicBezTo>
                <a:cubicBezTo>
                  <a:pt x="1343173" y="5849121"/>
                  <a:pt x="1343173" y="5784520"/>
                  <a:pt x="1343173" y="5719919"/>
                </a:cubicBezTo>
                <a:cubicBezTo>
                  <a:pt x="1362013" y="5639167"/>
                  <a:pt x="1340480" y="5547648"/>
                  <a:pt x="1316256" y="5469587"/>
                </a:cubicBezTo>
                <a:cubicBezTo>
                  <a:pt x="1364707" y="5404985"/>
                  <a:pt x="1324329" y="5353844"/>
                  <a:pt x="1289338" y="5318850"/>
                </a:cubicBezTo>
                <a:cubicBezTo>
                  <a:pt x="1267804" y="5300009"/>
                  <a:pt x="1240887" y="5278476"/>
                  <a:pt x="1213970" y="5256942"/>
                </a:cubicBezTo>
                <a:cubicBezTo>
                  <a:pt x="1184360" y="5235408"/>
                  <a:pt x="1154752" y="5213874"/>
                  <a:pt x="1130525" y="5189647"/>
                </a:cubicBezTo>
                <a:cubicBezTo>
                  <a:pt x="1189743" y="5076595"/>
                  <a:pt x="1141292" y="4998536"/>
                  <a:pt x="1100917" y="4931242"/>
                </a:cubicBezTo>
                <a:cubicBezTo>
                  <a:pt x="1074000" y="4888174"/>
                  <a:pt x="1049773" y="4845106"/>
                  <a:pt x="1052466" y="4796655"/>
                </a:cubicBezTo>
                <a:lnTo>
                  <a:pt x="1052466" y="4788582"/>
                </a:lnTo>
                <a:lnTo>
                  <a:pt x="1044390" y="4783198"/>
                </a:lnTo>
                <a:cubicBezTo>
                  <a:pt x="974405" y="4742821"/>
                  <a:pt x="977098" y="4713213"/>
                  <a:pt x="977098" y="4680912"/>
                </a:cubicBezTo>
                <a:cubicBezTo>
                  <a:pt x="979788" y="4659379"/>
                  <a:pt x="979788" y="4632461"/>
                  <a:pt x="950181" y="4608234"/>
                </a:cubicBezTo>
                <a:lnTo>
                  <a:pt x="947488" y="4605544"/>
                </a:lnTo>
                <a:lnTo>
                  <a:pt x="944797" y="4605544"/>
                </a:lnTo>
                <a:cubicBezTo>
                  <a:pt x="874812" y="4589394"/>
                  <a:pt x="858662" y="4575934"/>
                  <a:pt x="855969" y="4570550"/>
                </a:cubicBezTo>
                <a:cubicBezTo>
                  <a:pt x="855969" y="4567860"/>
                  <a:pt x="858662" y="4562477"/>
                  <a:pt x="861353" y="4554400"/>
                </a:cubicBezTo>
                <a:cubicBezTo>
                  <a:pt x="874812" y="4524792"/>
                  <a:pt x="882886" y="4495182"/>
                  <a:pt x="815595" y="4454808"/>
                </a:cubicBezTo>
                <a:cubicBezTo>
                  <a:pt x="732149" y="4341755"/>
                  <a:pt x="753683" y="4209859"/>
                  <a:pt x="775217" y="4069889"/>
                </a:cubicBezTo>
                <a:cubicBezTo>
                  <a:pt x="791368" y="3962220"/>
                  <a:pt x="807518" y="3849168"/>
                  <a:pt x="777910" y="3738808"/>
                </a:cubicBezTo>
                <a:cubicBezTo>
                  <a:pt x="853279" y="3690357"/>
                  <a:pt x="888270" y="3652673"/>
                  <a:pt x="890963" y="3612296"/>
                </a:cubicBezTo>
                <a:cubicBezTo>
                  <a:pt x="893653" y="3582688"/>
                  <a:pt x="877503" y="3553078"/>
                  <a:pt x="837128" y="3515394"/>
                </a:cubicBezTo>
                <a:cubicBezTo>
                  <a:pt x="826361" y="3504627"/>
                  <a:pt x="815595" y="3496553"/>
                  <a:pt x="804828" y="3485786"/>
                </a:cubicBezTo>
                <a:cubicBezTo>
                  <a:pt x="756377" y="3445409"/>
                  <a:pt x="707925" y="3405034"/>
                  <a:pt x="707925" y="3367350"/>
                </a:cubicBezTo>
                <a:cubicBezTo>
                  <a:pt x="705232" y="3353890"/>
                  <a:pt x="713309" y="3340433"/>
                  <a:pt x="726766" y="3326973"/>
                </a:cubicBezTo>
                <a:lnTo>
                  <a:pt x="734843" y="3318899"/>
                </a:lnTo>
                <a:lnTo>
                  <a:pt x="729459" y="3310823"/>
                </a:lnTo>
                <a:cubicBezTo>
                  <a:pt x="699849" y="3256988"/>
                  <a:pt x="686392" y="3213920"/>
                  <a:pt x="686392" y="3165469"/>
                </a:cubicBezTo>
                <a:cubicBezTo>
                  <a:pt x="689082" y="3111635"/>
                  <a:pt x="691775" y="3055110"/>
                  <a:pt x="697159" y="2995892"/>
                </a:cubicBezTo>
                <a:cubicBezTo>
                  <a:pt x="710616" y="2834389"/>
                  <a:pt x="724075" y="2667502"/>
                  <a:pt x="664858" y="2527532"/>
                </a:cubicBezTo>
                <a:cubicBezTo>
                  <a:pt x="664858" y="2471004"/>
                  <a:pt x="691775" y="2401019"/>
                  <a:pt x="737533" y="2379486"/>
                </a:cubicBezTo>
                <a:lnTo>
                  <a:pt x="753683" y="2371412"/>
                </a:lnTo>
                <a:lnTo>
                  <a:pt x="742917" y="2357952"/>
                </a:lnTo>
                <a:cubicBezTo>
                  <a:pt x="608330" y="2196448"/>
                  <a:pt x="524888" y="1999954"/>
                  <a:pt x="446827" y="1795383"/>
                </a:cubicBezTo>
                <a:cubicBezTo>
                  <a:pt x="438753" y="1781923"/>
                  <a:pt x="430676" y="1765772"/>
                  <a:pt x="422603" y="1752315"/>
                </a:cubicBezTo>
                <a:cubicBezTo>
                  <a:pt x="398376" y="1711938"/>
                  <a:pt x="376842" y="1674254"/>
                  <a:pt x="371458" y="1623112"/>
                </a:cubicBezTo>
                <a:lnTo>
                  <a:pt x="371458" y="1617729"/>
                </a:lnTo>
                <a:cubicBezTo>
                  <a:pt x="395685" y="1044390"/>
                  <a:pt x="419909" y="452210"/>
                  <a:pt x="0" y="0"/>
                </a:cubicBezTo>
                <a:lnTo>
                  <a:pt x="5929873" y="0"/>
                </a:lnTo>
                <a:close/>
              </a:path>
            </a:pathLst>
          </a:custGeom>
          <a:solidFill>
            <a:schemeClr val="bg1"/>
          </a:solidFill>
          <a:ln w="9525" cap="rnd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804C66D8-5A1D-4BC5-AF21-F8FC109792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472881" cy="6858000"/>
          </a:xfrm>
          <a:custGeom>
            <a:avLst/>
            <a:gdLst>
              <a:gd name="connsiteX0" fmla="*/ 0 w 5963841"/>
              <a:gd name="connsiteY0" fmla="*/ 0 h 6858000"/>
              <a:gd name="connsiteX1" fmla="*/ 4599479 w 5963841"/>
              <a:gd name="connsiteY1" fmla="*/ 0 h 6858000"/>
              <a:gd name="connsiteX2" fmla="*/ 4577111 w 5963841"/>
              <a:gd name="connsiteY2" fmla="*/ 94209 h 6858000"/>
              <a:gd name="connsiteX3" fmla="*/ 4597973 w 5963841"/>
              <a:gd name="connsiteY3" fmla="*/ 308202 h 6858000"/>
              <a:gd name="connsiteX4" fmla="*/ 4581823 w 5963841"/>
              <a:gd name="connsiteY4" fmla="*/ 520848 h 6858000"/>
              <a:gd name="connsiteX5" fmla="*/ 4568363 w 5963841"/>
              <a:gd name="connsiteY5" fmla="*/ 733493 h 6858000"/>
              <a:gd name="connsiteX6" fmla="*/ 4557597 w 5963841"/>
              <a:gd name="connsiteY6" fmla="*/ 946142 h 6858000"/>
              <a:gd name="connsiteX7" fmla="*/ 4517222 w 5963841"/>
              <a:gd name="connsiteY7" fmla="*/ 1158786 h 6858000"/>
              <a:gd name="connsiteX8" fmla="*/ 4522604 w 5963841"/>
              <a:gd name="connsiteY8" fmla="*/ 1417190 h 6858000"/>
              <a:gd name="connsiteX9" fmla="*/ 4544138 w 5963841"/>
              <a:gd name="connsiteY9" fmla="*/ 1554472 h 6858000"/>
              <a:gd name="connsiteX10" fmla="*/ 4651808 w 5963841"/>
              <a:gd name="connsiteY10" fmla="*/ 1729431 h 6858000"/>
              <a:gd name="connsiteX11" fmla="*/ 4702948 w 5963841"/>
              <a:gd name="connsiteY11" fmla="*/ 1915161 h 6858000"/>
              <a:gd name="connsiteX12" fmla="*/ 4767550 w 5963841"/>
              <a:gd name="connsiteY12" fmla="*/ 2108967 h 6858000"/>
              <a:gd name="connsiteX13" fmla="*/ 4864454 w 5963841"/>
              <a:gd name="connsiteY13" fmla="*/ 2278544 h 6858000"/>
              <a:gd name="connsiteX14" fmla="*/ 5012500 w 5963841"/>
              <a:gd name="connsiteY14" fmla="*/ 2421206 h 6858000"/>
              <a:gd name="connsiteX15" fmla="*/ 5098633 w 5963841"/>
              <a:gd name="connsiteY15" fmla="*/ 2580016 h 6858000"/>
              <a:gd name="connsiteX16" fmla="*/ 5050183 w 5963841"/>
              <a:gd name="connsiteY16" fmla="*/ 2730754 h 6858000"/>
              <a:gd name="connsiteX17" fmla="*/ 5036724 w 5963841"/>
              <a:gd name="connsiteY17" fmla="*/ 2938018 h 6858000"/>
              <a:gd name="connsiteX18" fmla="*/ 5047323 w 5963841"/>
              <a:gd name="connsiteY18" fmla="*/ 3250678 h 6858000"/>
              <a:gd name="connsiteX19" fmla="*/ 5053015 w 5963841"/>
              <a:gd name="connsiteY19" fmla="*/ 3289875 h 6858000"/>
              <a:gd name="connsiteX20" fmla="*/ 3882106 w 5963841"/>
              <a:gd name="connsiteY20" fmla="*/ 3475329 h 6858000"/>
              <a:gd name="connsiteX21" fmla="*/ 3869878 w 5963841"/>
              <a:gd name="connsiteY21" fmla="*/ 3492159 h 6858000"/>
              <a:gd name="connsiteX22" fmla="*/ 4372123 w 5963841"/>
              <a:gd name="connsiteY22" fmla="*/ 6663212 h 6858000"/>
              <a:gd name="connsiteX23" fmla="*/ 4388953 w 5963841"/>
              <a:gd name="connsiteY23" fmla="*/ 6675440 h 6858000"/>
              <a:gd name="connsiteX24" fmla="*/ 5596502 w 5963841"/>
              <a:gd name="connsiteY24" fmla="*/ 6484183 h 6858000"/>
              <a:gd name="connsiteX25" fmla="*/ 5643354 w 5963841"/>
              <a:gd name="connsiteY25" fmla="*/ 6497704 h 6858000"/>
              <a:gd name="connsiteX26" fmla="*/ 5942765 w 5963841"/>
              <a:gd name="connsiteY26" fmla="*/ 6795234 h 6858000"/>
              <a:gd name="connsiteX27" fmla="*/ 5963841 w 5963841"/>
              <a:gd name="connsiteY27" fmla="*/ 6858000 h 6858000"/>
              <a:gd name="connsiteX28" fmla="*/ 5960816 w 5963841"/>
              <a:gd name="connsiteY28" fmla="*/ 6858000 h 6858000"/>
              <a:gd name="connsiteX29" fmla="*/ 5957293 w 5963841"/>
              <a:gd name="connsiteY29" fmla="*/ 6854476 h 6858000"/>
              <a:gd name="connsiteX30" fmla="*/ 0 w 5963841"/>
              <a:gd name="connsiteY30" fmla="*/ 68544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963841" h="6858000">
                <a:moveTo>
                  <a:pt x="0" y="0"/>
                </a:moveTo>
                <a:lnTo>
                  <a:pt x="4599479" y="0"/>
                </a:lnTo>
                <a:lnTo>
                  <a:pt x="4577111" y="94209"/>
                </a:lnTo>
                <a:cubicBezTo>
                  <a:pt x="4560960" y="165540"/>
                  <a:pt x="4553558" y="236871"/>
                  <a:pt x="4597973" y="308202"/>
                </a:cubicBezTo>
                <a:cubicBezTo>
                  <a:pt x="4603356" y="378186"/>
                  <a:pt x="4592590" y="450864"/>
                  <a:pt x="4581823" y="520848"/>
                </a:cubicBezTo>
                <a:cubicBezTo>
                  <a:pt x="4579130" y="623134"/>
                  <a:pt x="4506455" y="655435"/>
                  <a:pt x="4568363" y="733493"/>
                </a:cubicBezTo>
                <a:cubicBezTo>
                  <a:pt x="4579130" y="760412"/>
                  <a:pt x="4549523" y="833089"/>
                  <a:pt x="4557597" y="946142"/>
                </a:cubicBezTo>
                <a:cubicBezTo>
                  <a:pt x="4549523" y="1002666"/>
                  <a:pt x="4522604" y="1134561"/>
                  <a:pt x="4517222" y="1158786"/>
                </a:cubicBezTo>
                <a:cubicBezTo>
                  <a:pt x="4414936" y="1250305"/>
                  <a:pt x="4482227" y="1328365"/>
                  <a:pt x="4522604" y="1417190"/>
                </a:cubicBezTo>
                <a:cubicBezTo>
                  <a:pt x="4455310" y="1452186"/>
                  <a:pt x="4530678" y="1506019"/>
                  <a:pt x="4544138" y="1554472"/>
                </a:cubicBezTo>
                <a:cubicBezTo>
                  <a:pt x="4600663" y="1627146"/>
                  <a:pt x="4611430" y="1651373"/>
                  <a:pt x="4651808" y="1729431"/>
                </a:cubicBezTo>
                <a:cubicBezTo>
                  <a:pt x="4649115" y="1820950"/>
                  <a:pt x="4692184" y="1810183"/>
                  <a:pt x="4702948" y="1915161"/>
                </a:cubicBezTo>
                <a:cubicBezTo>
                  <a:pt x="4697565" y="1955536"/>
                  <a:pt x="4767550" y="2030905"/>
                  <a:pt x="4767550" y="2108967"/>
                </a:cubicBezTo>
                <a:cubicBezTo>
                  <a:pt x="4816001" y="2143957"/>
                  <a:pt x="4818695" y="2326994"/>
                  <a:pt x="4864454" y="2278544"/>
                </a:cubicBezTo>
                <a:cubicBezTo>
                  <a:pt x="5007115" y="2367371"/>
                  <a:pt x="4824078" y="2434664"/>
                  <a:pt x="5012500" y="2421206"/>
                </a:cubicBezTo>
                <a:cubicBezTo>
                  <a:pt x="5007115" y="2483115"/>
                  <a:pt x="5095940" y="2523492"/>
                  <a:pt x="5098633" y="2580016"/>
                </a:cubicBezTo>
                <a:cubicBezTo>
                  <a:pt x="5058257" y="2625777"/>
                  <a:pt x="5104018" y="2728063"/>
                  <a:pt x="5050183" y="2730754"/>
                </a:cubicBezTo>
                <a:cubicBezTo>
                  <a:pt x="5087867" y="2811505"/>
                  <a:pt x="5001732" y="2838422"/>
                  <a:pt x="5036724" y="2938018"/>
                </a:cubicBezTo>
                <a:cubicBezTo>
                  <a:pt x="5062969" y="3049050"/>
                  <a:pt x="5039248" y="3152513"/>
                  <a:pt x="5047323" y="3250678"/>
                </a:cubicBezTo>
                <a:lnTo>
                  <a:pt x="5053015" y="3289875"/>
                </a:lnTo>
                <a:lnTo>
                  <a:pt x="3882106" y="3475329"/>
                </a:lnTo>
                <a:cubicBezTo>
                  <a:pt x="3874082" y="3476600"/>
                  <a:pt x="3868607" y="3484135"/>
                  <a:pt x="3869878" y="3492159"/>
                </a:cubicBezTo>
                <a:lnTo>
                  <a:pt x="4372123" y="6663212"/>
                </a:lnTo>
                <a:cubicBezTo>
                  <a:pt x="4373394" y="6671236"/>
                  <a:pt x="4380929" y="6676711"/>
                  <a:pt x="4388953" y="6675440"/>
                </a:cubicBezTo>
                <a:lnTo>
                  <a:pt x="5596502" y="6484183"/>
                </a:lnTo>
                <a:lnTo>
                  <a:pt x="5643354" y="6497704"/>
                </a:lnTo>
                <a:cubicBezTo>
                  <a:pt x="5779908" y="6547589"/>
                  <a:pt x="5887765" y="6660860"/>
                  <a:pt x="5942765" y="6795234"/>
                </a:cubicBezTo>
                <a:lnTo>
                  <a:pt x="5963841" y="6858000"/>
                </a:lnTo>
                <a:lnTo>
                  <a:pt x="5960816" y="6858000"/>
                </a:lnTo>
                <a:lnTo>
                  <a:pt x="5957293" y="6854476"/>
                </a:lnTo>
                <a:lnTo>
                  <a:pt x="0" y="6854476"/>
                </a:lnTo>
                <a:close/>
              </a:path>
            </a:pathLst>
          </a:custGeom>
          <a:noFill/>
        </p:spPr>
        <p:txBody>
          <a:bodyPr vert="horz" wrap="square" lIns="0" tIns="0" rIns="0" bIns="0" rtlCol="0" anchor="ctr">
            <a:noAutofit/>
          </a:bodyPr>
          <a:lstStyle>
            <a:lvl1pPr>
              <a:defRPr lang="en-US" sz="900" i="1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or Drag &amp; Drop Your Photo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EBB8154-3F45-4393-8549-22998C5408B9}"/>
              </a:ext>
            </a:extLst>
          </p:cNvPr>
          <p:cNvGrpSpPr/>
          <p:nvPr userDrawn="1"/>
        </p:nvGrpSpPr>
        <p:grpSpPr>
          <a:xfrm rot="-240000">
            <a:off x="6785528" y="2814757"/>
            <a:ext cx="2291352" cy="3577948"/>
            <a:chOff x="8780832" y="2102391"/>
            <a:chExt cx="2524905" cy="3016416"/>
          </a:xfrm>
        </p:grpSpPr>
        <p:sp>
          <p:nvSpPr>
            <p:cNvPr id="36" name="Rectangle: Rounded Corners 35" descr="Photo Frame">
              <a:extLst>
                <a:ext uri="{FF2B5EF4-FFF2-40B4-BE49-F238E27FC236}">
                  <a16:creationId xmlns:a16="http://schemas.microsoft.com/office/drawing/2014/main" id="{3A57137E-4B79-4795-94A7-15977B9932DE}"/>
                </a:ext>
              </a:extLst>
            </p:cNvPr>
            <p:cNvSpPr/>
            <p:nvPr userDrawn="1"/>
          </p:nvSpPr>
          <p:spPr>
            <a:xfrm>
              <a:off x="8954333" y="2102391"/>
              <a:ext cx="2182294" cy="2843478"/>
            </a:xfrm>
            <a:prstGeom prst="roundRect">
              <a:avLst>
                <a:gd name="adj" fmla="val 454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noProof="0" dirty="0"/>
            </a:p>
          </p:txBody>
        </p:sp>
        <p:pic>
          <p:nvPicPr>
            <p:cNvPr id="37" name="Picture 36" descr="Bent Paper Shadow">
              <a:extLst>
                <a:ext uri="{FF2B5EF4-FFF2-40B4-BE49-F238E27FC236}">
                  <a16:creationId xmlns:a16="http://schemas.microsoft.com/office/drawing/2014/main" id="{68AF7E81-8513-4EE4-8CD4-BB3EA57A85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0832" y="4709471"/>
              <a:ext cx="2524905" cy="409336"/>
            </a:xfrm>
            <a:prstGeom prst="rect">
              <a:avLst/>
            </a:prstGeom>
          </p:spPr>
        </p:pic>
      </p:grp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AC6CDCF4-8EAA-483F-BEA4-BCBC769F2B8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-240000">
            <a:off x="7051177" y="2963149"/>
            <a:ext cx="1760055" cy="3050170"/>
          </a:xfrm>
          <a:custGeom>
            <a:avLst/>
            <a:gdLst>
              <a:gd name="connsiteX0" fmla="*/ 2346740 w 2346740"/>
              <a:gd name="connsiteY0" fmla="*/ 0 h 3050170"/>
              <a:gd name="connsiteX1" fmla="*/ 2346740 w 2346740"/>
              <a:gd name="connsiteY1" fmla="*/ 3050170 h 3050170"/>
              <a:gd name="connsiteX2" fmla="*/ 0 w 2346740"/>
              <a:gd name="connsiteY2" fmla="*/ 3050170 h 3050170"/>
              <a:gd name="connsiteX3" fmla="*/ 0 w 2346740"/>
              <a:gd name="connsiteY3" fmla="*/ 1029187 h 3050170"/>
              <a:gd name="connsiteX4" fmla="*/ 49010 w 2346740"/>
              <a:gd name="connsiteY4" fmla="*/ 1044171 h 3050170"/>
              <a:gd name="connsiteX5" fmla="*/ 67378 w 2346740"/>
              <a:gd name="connsiteY5" fmla="*/ 1034404 h 3050170"/>
              <a:gd name="connsiteX6" fmla="*/ 383627 w 2346740"/>
              <a:gd name="connsiteY6" fmla="*/ 0 h 305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6740" h="3050170">
                <a:moveTo>
                  <a:pt x="2346740" y="0"/>
                </a:moveTo>
                <a:lnTo>
                  <a:pt x="2346740" y="3050170"/>
                </a:lnTo>
                <a:lnTo>
                  <a:pt x="0" y="3050170"/>
                </a:lnTo>
                <a:lnTo>
                  <a:pt x="0" y="1029187"/>
                </a:lnTo>
                <a:lnTo>
                  <a:pt x="49010" y="1044171"/>
                </a:lnTo>
                <a:cubicBezTo>
                  <a:pt x="56778" y="1046546"/>
                  <a:pt x="65002" y="1042173"/>
                  <a:pt x="67378" y="1034404"/>
                </a:cubicBezTo>
                <a:lnTo>
                  <a:pt x="383627" y="0"/>
                </a:lnTo>
                <a:close/>
              </a:path>
            </a:pathLst>
          </a:custGeom>
          <a:noFill/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9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171450" lvl="0" indent="-171450" algn="ctr"/>
            <a:r>
              <a:rPr lang="en-US" noProof="0" dirty="0"/>
              <a:t>Insert or Drag &amp; Drop Your Photo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48707-E9C6-4877-92D4-98B547DF5E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ACE707-7C93-431F-977A-DB30A8DED6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4850" y="5041900"/>
            <a:ext cx="1331451" cy="911882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/>
                </a:solidFill>
              </a:defRPr>
            </a:lvl2pPr>
            <a:lvl3pPr marL="685800" indent="0">
              <a:buNone/>
              <a:defRPr sz="1200">
                <a:solidFill>
                  <a:schemeClr val="tx1"/>
                </a:solidFill>
              </a:defRPr>
            </a:lvl3pPr>
            <a:lvl4pPr marL="1028700" indent="0">
              <a:buNone/>
              <a:defRPr sz="1200">
                <a:solidFill>
                  <a:schemeClr val="tx1"/>
                </a:solidFill>
              </a:defRPr>
            </a:lvl4pPr>
            <a:lvl5pPr marL="1371600" indent="0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Place Your Image Caption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909A79C-DC60-44C0-8F25-DB5FBB8FEBC8}"/>
              </a:ext>
            </a:extLst>
          </p:cNvPr>
          <p:cNvGrpSpPr/>
          <p:nvPr userDrawn="1"/>
        </p:nvGrpSpPr>
        <p:grpSpPr>
          <a:xfrm rot="780000">
            <a:off x="3900895" y="410340"/>
            <a:ext cx="3748666" cy="3551694"/>
            <a:chOff x="2757637" y="479748"/>
            <a:chExt cx="4998221" cy="3551694"/>
          </a:xfrm>
        </p:grpSpPr>
        <p:sp>
          <p:nvSpPr>
            <p:cNvPr id="26" name="Rectangle: Rounded Corners 25" descr="Photo Frame">
              <a:extLst>
                <a:ext uri="{FF2B5EF4-FFF2-40B4-BE49-F238E27FC236}">
                  <a16:creationId xmlns:a16="http://schemas.microsoft.com/office/drawing/2014/main" id="{47DE73D3-37AD-481B-B4D0-8B2FFE7B8B52}"/>
                </a:ext>
              </a:extLst>
            </p:cNvPr>
            <p:cNvSpPr/>
            <p:nvPr userDrawn="1"/>
          </p:nvSpPr>
          <p:spPr>
            <a:xfrm>
              <a:off x="3054178" y="479748"/>
              <a:ext cx="4320000" cy="3240000"/>
            </a:xfrm>
            <a:prstGeom prst="roundRect">
              <a:avLst>
                <a:gd name="adj" fmla="val 454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noProof="0" dirty="0"/>
            </a:p>
          </p:txBody>
        </p:sp>
        <p:pic>
          <p:nvPicPr>
            <p:cNvPr id="27" name="Picture 26" descr="Bent Paper Shadow">
              <a:extLst>
                <a:ext uri="{FF2B5EF4-FFF2-40B4-BE49-F238E27FC236}">
                  <a16:creationId xmlns:a16="http://schemas.microsoft.com/office/drawing/2014/main" id="{B6039A6D-89A7-4764-923E-2E66088BD04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57637" y="3279992"/>
              <a:ext cx="4998221" cy="751450"/>
            </a:xfrm>
            <a:prstGeom prst="rect">
              <a:avLst/>
            </a:prstGeom>
          </p:spPr>
        </p:pic>
      </p:grp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971BB3E8-D72B-484A-AC33-11880F5ADEA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780000">
            <a:off x="4259855" y="520165"/>
            <a:ext cx="3051000" cy="2988000"/>
          </a:xfrm>
          <a:custGeom>
            <a:avLst/>
            <a:gdLst>
              <a:gd name="connsiteX0" fmla="*/ 0 w 4068000"/>
              <a:gd name="connsiteY0" fmla="*/ 0 h 2988000"/>
              <a:gd name="connsiteX1" fmla="*/ 4068000 w 4068000"/>
              <a:gd name="connsiteY1" fmla="*/ 0 h 2988000"/>
              <a:gd name="connsiteX2" fmla="*/ 4068000 w 4068000"/>
              <a:gd name="connsiteY2" fmla="*/ 2988000 h 2988000"/>
              <a:gd name="connsiteX3" fmla="*/ 2952749 w 4068000"/>
              <a:gd name="connsiteY3" fmla="*/ 2988000 h 2988000"/>
              <a:gd name="connsiteX4" fmla="*/ 2626502 w 4068000"/>
              <a:gd name="connsiteY4" fmla="*/ 2180509 h 2988000"/>
              <a:gd name="connsiteX5" fmla="*/ 2607352 w 4068000"/>
              <a:gd name="connsiteY5" fmla="*/ 2172380 h 2988000"/>
              <a:gd name="connsiteX6" fmla="*/ 588622 w 4068000"/>
              <a:gd name="connsiteY6" fmla="*/ 2988000 h 2988000"/>
              <a:gd name="connsiteX7" fmla="*/ 0 w 4068000"/>
              <a:gd name="connsiteY7" fmla="*/ 2988000 h 29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8000" h="2988000">
                <a:moveTo>
                  <a:pt x="0" y="0"/>
                </a:moveTo>
                <a:lnTo>
                  <a:pt x="4068000" y="0"/>
                </a:lnTo>
                <a:lnTo>
                  <a:pt x="4068000" y="2988000"/>
                </a:lnTo>
                <a:lnTo>
                  <a:pt x="2952749" y="2988000"/>
                </a:lnTo>
                <a:lnTo>
                  <a:pt x="2626502" y="2180509"/>
                </a:lnTo>
                <a:cubicBezTo>
                  <a:pt x="2623459" y="2172976"/>
                  <a:pt x="2614885" y="2169337"/>
                  <a:pt x="2607352" y="2172380"/>
                </a:cubicBezTo>
                <a:lnTo>
                  <a:pt x="588622" y="2988000"/>
                </a:lnTo>
                <a:lnTo>
                  <a:pt x="0" y="2988000"/>
                </a:lnTo>
                <a:close/>
              </a:path>
            </a:pathLst>
          </a:custGeom>
          <a:noFill/>
        </p:spPr>
        <p:txBody>
          <a:bodyPr vert="horz" wrap="square" lIns="900000" tIns="0" rIns="900000" bIns="828000" rtlCol="0" anchor="ctr">
            <a:noAutofit/>
          </a:bodyPr>
          <a:lstStyle>
            <a:lvl1pPr marL="0" indent="0" algn="ctr">
              <a:buNone/>
              <a:defRPr lang="en-US" sz="9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171450" lvl="0" indent="-171450" algn="ctr"/>
            <a:r>
              <a:rPr lang="en-US" noProof="0" dirty="0"/>
              <a:t>Insert or Drag &amp; Drop Your Photo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519A032-CA81-4C75-85C1-56E1B7B5F24F}"/>
              </a:ext>
            </a:extLst>
          </p:cNvPr>
          <p:cNvGrpSpPr/>
          <p:nvPr userDrawn="1"/>
        </p:nvGrpSpPr>
        <p:grpSpPr>
          <a:xfrm>
            <a:off x="-138148" y="1015755"/>
            <a:ext cx="1650221" cy="3033632"/>
            <a:chOff x="-184198" y="1015755"/>
            <a:chExt cx="2200295" cy="3033632"/>
          </a:xfrm>
        </p:grpSpPr>
        <p:sp>
          <p:nvSpPr>
            <p:cNvPr id="55" name="Freeform: Shape 54" descr="Photo Frame">
              <a:extLst>
                <a:ext uri="{FF2B5EF4-FFF2-40B4-BE49-F238E27FC236}">
                  <a16:creationId xmlns:a16="http://schemas.microsoft.com/office/drawing/2014/main" id="{D33E95F1-B51D-43F2-83C1-25F7149BC870}"/>
                </a:ext>
              </a:extLst>
            </p:cNvPr>
            <p:cNvSpPr/>
            <p:nvPr userDrawn="1"/>
          </p:nvSpPr>
          <p:spPr>
            <a:xfrm rot="780000">
              <a:off x="-166197" y="1015755"/>
              <a:ext cx="2182294" cy="2843478"/>
            </a:xfrm>
            <a:custGeom>
              <a:avLst/>
              <a:gdLst>
                <a:gd name="connsiteX0" fmla="*/ 9908 w 2182294"/>
                <a:gd name="connsiteY0" fmla="*/ 0 h 2843478"/>
                <a:gd name="connsiteX1" fmla="*/ 2172386 w 2182294"/>
                <a:gd name="connsiteY1" fmla="*/ 0 h 2843478"/>
                <a:gd name="connsiteX2" fmla="*/ 2182294 w 2182294"/>
                <a:gd name="connsiteY2" fmla="*/ 9908 h 2843478"/>
                <a:gd name="connsiteX3" fmla="*/ 2182294 w 2182294"/>
                <a:gd name="connsiteY3" fmla="*/ 2833570 h 2843478"/>
                <a:gd name="connsiteX4" fmla="*/ 2172386 w 2182294"/>
                <a:gd name="connsiteY4" fmla="*/ 2843478 h 2843478"/>
                <a:gd name="connsiteX5" fmla="*/ 470101 w 2182294"/>
                <a:gd name="connsiteY5" fmla="*/ 2843478 h 2843478"/>
                <a:gd name="connsiteX6" fmla="*/ 0 w 2182294"/>
                <a:gd name="connsiteY6" fmla="*/ 807246 h 2843478"/>
                <a:gd name="connsiteX7" fmla="*/ 0 w 2182294"/>
                <a:gd name="connsiteY7" fmla="*/ 9908 h 2843478"/>
                <a:gd name="connsiteX8" fmla="*/ 9908 w 2182294"/>
                <a:gd name="connsiteY8" fmla="*/ 0 h 2843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2294" h="2843478">
                  <a:moveTo>
                    <a:pt x="9908" y="0"/>
                  </a:moveTo>
                  <a:lnTo>
                    <a:pt x="2172386" y="0"/>
                  </a:lnTo>
                  <a:cubicBezTo>
                    <a:pt x="2177858" y="0"/>
                    <a:pt x="2182294" y="4436"/>
                    <a:pt x="2182294" y="9908"/>
                  </a:cubicBezTo>
                  <a:lnTo>
                    <a:pt x="2182294" y="2833570"/>
                  </a:lnTo>
                  <a:cubicBezTo>
                    <a:pt x="2182294" y="2839042"/>
                    <a:pt x="2177858" y="2843478"/>
                    <a:pt x="2172386" y="2843478"/>
                  </a:cubicBezTo>
                  <a:lnTo>
                    <a:pt x="470101" y="2843478"/>
                  </a:lnTo>
                  <a:lnTo>
                    <a:pt x="0" y="807246"/>
                  </a:lnTo>
                  <a:lnTo>
                    <a:pt x="0" y="9908"/>
                  </a:lnTo>
                  <a:cubicBezTo>
                    <a:pt x="0" y="4436"/>
                    <a:pt x="4436" y="0"/>
                    <a:pt x="9908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noProof="0" dirty="0"/>
            </a:p>
          </p:txBody>
        </p:sp>
        <p:pic>
          <p:nvPicPr>
            <p:cNvPr id="32" name="Picture 31" descr="Bent Paper Shadow">
              <a:extLst>
                <a:ext uri="{FF2B5EF4-FFF2-40B4-BE49-F238E27FC236}">
                  <a16:creationId xmlns:a16="http://schemas.microsoft.com/office/drawing/2014/main" id="{3CFCE89F-16D1-45CF-BAA8-E42320EFDF9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780000">
              <a:off x="-184198" y="3640051"/>
              <a:ext cx="2050700" cy="409336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ACE3F5-229D-4C28-B2AF-CF909910548A}"/>
              </a:ext>
            </a:extLst>
          </p:cNvPr>
          <p:cNvGrpSpPr/>
          <p:nvPr userDrawn="1"/>
        </p:nvGrpSpPr>
        <p:grpSpPr>
          <a:xfrm rot="-540000">
            <a:off x="2872653" y="3111385"/>
            <a:ext cx="3748666" cy="3561102"/>
            <a:chOff x="2756147" y="479748"/>
            <a:chExt cx="4998221" cy="3561102"/>
          </a:xfrm>
        </p:grpSpPr>
        <p:sp>
          <p:nvSpPr>
            <p:cNvPr id="23" name="Rectangle: Rounded Corners 22" descr="Photo Frame">
              <a:extLst>
                <a:ext uri="{FF2B5EF4-FFF2-40B4-BE49-F238E27FC236}">
                  <a16:creationId xmlns:a16="http://schemas.microsoft.com/office/drawing/2014/main" id="{38CAA441-9432-4E51-AD95-04085A449305}"/>
                </a:ext>
              </a:extLst>
            </p:cNvPr>
            <p:cNvSpPr/>
            <p:nvPr userDrawn="1"/>
          </p:nvSpPr>
          <p:spPr>
            <a:xfrm>
              <a:off x="3054178" y="479748"/>
              <a:ext cx="4320000" cy="3240000"/>
            </a:xfrm>
            <a:prstGeom prst="roundRect">
              <a:avLst>
                <a:gd name="adj" fmla="val 454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0" scaled="0"/>
            </a:gradFill>
            <a:ln w="3175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noProof="0" dirty="0"/>
            </a:p>
          </p:txBody>
        </p:sp>
        <p:pic>
          <p:nvPicPr>
            <p:cNvPr id="24" name="Picture 23" descr="Bent Paper Shadow">
              <a:extLst>
                <a:ext uri="{FF2B5EF4-FFF2-40B4-BE49-F238E27FC236}">
                  <a16:creationId xmlns:a16="http://schemas.microsoft.com/office/drawing/2014/main" id="{2F479DAE-6BF4-4A6D-BC11-D41D780B62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56147" y="3289400"/>
              <a:ext cx="4998221" cy="751450"/>
            </a:xfrm>
            <a:prstGeom prst="rect">
              <a:avLst/>
            </a:prstGeom>
          </p:spPr>
        </p:pic>
      </p:grp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7DA7358C-6BC5-444C-8190-1F7567C23944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 rot="-540000">
            <a:off x="3166852" y="3235548"/>
            <a:ext cx="3051000" cy="2988000"/>
          </a:xfrm>
          <a:noFill/>
        </p:spPr>
        <p:txBody>
          <a:bodyPr vert="horz" wrap="square" lIns="900000" tIns="0" rIns="900000" bIns="828000" rtlCol="0" anchor="ctr">
            <a:noAutofit/>
          </a:bodyPr>
          <a:lstStyle>
            <a:lvl1pPr marL="0" indent="0" algn="ctr">
              <a:buNone/>
              <a:defRPr lang="en-US" sz="9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171450" lvl="0" indent="-17145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646295ED-4DA6-4837-A7B5-3E2F49D04A6B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 rot="780000">
            <a:off x="-20804" y="1161779"/>
            <a:ext cx="1440189" cy="2546010"/>
          </a:xfrm>
          <a:custGeom>
            <a:avLst/>
            <a:gdLst>
              <a:gd name="connsiteX0" fmla="*/ 0 w 1920252"/>
              <a:gd name="connsiteY0" fmla="*/ 0 h 2546010"/>
              <a:gd name="connsiteX1" fmla="*/ 1920252 w 1920252"/>
              <a:gd name="connsiteY1" fmla="*/ 0 h 2546010"/>
              <a:gd name="connsiteX2" fmla="*/ 1920252 w 1920252"/>
              <a:gd name="connsiteY2" fmla="*/ 2546010 h 2546010"/>
              <a:gd name="connsiteX3" fmla="*/ 297110 w 1920252"/>
              <a:gd name="connsiteY3" fmla="*/ 2546010 h 2546010"/>
              <a:gd name="connsiteX4" fmla="*/ 0 w 1920252"/>
              <a:gd name="connsiteY4" fmla="*/ 1259086 h 2546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0252" h="2546010">
                <a:moveTo>
                  <a:pt x="0" y="0"/>
                </a:moveTo>
                <a:lnTo>
                  <a:pt x="1920252" y="0"/>
                </a:lnTo>
                <a:lnTo>
                  <a:pt x="1920252" y="2546010"/>
                </a:lnTo>
                <a:lnTo>
                  <a:pt x="297110" y="2546010"/>
                </a:lnTo>
                <a:lnTo>
                  <a:pt x="0" y="1259086"/>
                </a:lnTo>
                <a:close/>
              </a:path>
            </a:pathLst>
          </a:custGeom>
          <a:noFill/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9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171450" lvl="0" indent="-17145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0F9615-259D-48B0-A755-9C6106BE7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4792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Plot Screen with Tear Overlay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F3F85B4-D746-49C9-8EC7-4CCB896C136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900" i="1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171450" lvl="0" indent="-171450" algn="ctr"/>
            <a:r>
              <a:rPr lang="en-US" noProof="0" dirty="0"/>
              <a:t>Insert or Drag and Drop Your Map Image Here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328EF4D-0A71-4299-B741-358F23CBD469}"/>
              </a:ext>
            </a:extLst>
          </p:cNvPr>
          <p:cNvSpPr/>
          <p:nvPr/>
        </p:nvSpPr>
        <p:spPr>
          <a:xfrm rot="17580000">
            <a:off x="7010325" y="4507401"/>
            <a:ext cx="3971855" cy="1275812"/>
          </a:xfrm>
          <a:custGeom>
            <a:avLst/>
            <a:gdLst>
              <a:gd name="connsiteX0" fmla="*/ 3971855 w 3971855"/>
              <a:gd name="connsiteY0" fmla="*/ 221577 h 1701083"/>
              <a:gd name="connsiteX1" fmla="*/ 486358 w 3971855"/>
              <a:gd name="connsiteY1" fmla="*/ 1701083 h 1701083"/>
              <a:gd name="connsiteX2" fmla="*/ 0 w 3971855"/>
              <a:gd name="connsiteY2" fmla="*/ 555296 h 1701083"/>
              <a:gd name="connsiteX3" fmla="*/ 14557 w 3971855"/>
              <a:gd name="connsiteY3" fmla="*/ 502257 h 1701083"/>
              <a:gd name="connsiteX4" fmla="*/ 80209 w 3971855"/>
              <a:gd name="connsiteY4" fmla="*/ 365159 h 1701083"/>
              <a:gd name="connsiteX5" fmla="*/ 184480 w 3971855"/>
              <a:gd name="connsiteY5" fmla="*/ 241579 h 1701083"/>
              <a:gd name="connsiteX6" fmla="*/ 300336 w 3971855"/>
              <a:gd name="connsiteY6" fmla="*/ 173997 h 1701083"/>
              <a:gd name="connsiteX7" fmla="*/ 452881 w 3971855"/>
              <a:gd name="connsiteY7" fmla="*/ 141171 h 1701083"/>
              <a:gd name="connsiteX8" fmla="*/ 620420 w 3971855"/>
              <a:gd name="connsiteY8" fmla="*/ 120262 h 1701083"/>
              <a:gd name="connsiteX9" fmla="*/ 625391 w 3971855"/>
              <a:gd name="connsiteY9" fmla="*/ 125667 h 1701083"/>
              <a:gd name="connsiteX10" fmla="*/ 609286 w 3971855"/>
              <a:gd name="connsiteY10" fmla="*/ 137308 h 1701083"/>
              <a:gd name="connsiteX11" fmla="*/ 626563 w 3971855"/>
              <a:gd name="connsiteY11" fmla="*/ 126941 h 1701083"/>
              <a:gd name="connsiteX12" fmla="*/ 625391 w 3971855"/>
              <a:gd name="connsiteY12" fmla="*/ 125667 h 1701083"/>
              <a:gd name="connsiteX13" fmla="*/ 635972 w 3971855"/>
              <a:gd name="connsiteY13" fmla="*/ 118018 h 1701083"/>
              <a:gd name="connsiteX14" fmla="*/ 769555 w 3971855"/>
              <a:gd name="connsiteY14" fmla="*/ 154688 h 1701083"/>
              <a:gd name="connsiteX15" fmla="*/ 918236 w 3971855"/>
              <a:gd name="connsiteY15" fmla="*/ 139241 h 1701083"/>
              <a:gd name="connsiteX16" fmla="*/ 1010921 w 3971855"/>
              <a:gd name="connsiteY16" fmla="*/ 133447 h 1701083"/>
              <a:gd name="connsiteX17" fmla="*/ 1227186 w 3971855"/>
              <a:gd name="connsiteY17" fmla="*/ 141171 h 1701083"/>
              <a:gd name="connsiteX18" fmla="*/ 1536136 w 3971855"/>
              <a:gd name="connsiteY18" fmla="*/ 145032 h 1701083"/>
              <a:gd name="connsiteX19" fmla="*/ 1845086 w 3971855"/>
              <a:gd name="connsiteY19" fmla="*/ 152756 h 1701083"/>
              <a:gd name="connsiteX20" fmla="*/ 2047836 w 3971855"/>
              <a:gd name="connsiteY20" fmla="*/ 164341 h 1701083"/>
              <a:gd name="connsiteX21" fmla="*/ 2246721 w 3971855"/>
              <a:gd name="connsiteY21" fmla="*/ 141170 h 1701083"/>
              <a:gd name="connsiteX22" fmla="*/ 2476504 w 3971855"/>
              <a:gd name="connsiteY22" fmla="*/ 38832 h 1701083"/>
              <a:gd name="connsiteX23" fmla="*/ 2729456 w 3971855"/>
              <a:gd name="connsiteY23" fmla="*/ 2143 h 1701083"/>
              <a:gd name="connsiteX24" fmla="*/ 3090542 w 3971855"/>
              <a:gd name="connsiteY24" fmla="*/ 52347 h 1701083"/>
              <a:gd name="connsiteX25" fmla="*/ 3449697 w 3971855"/>
              <a:gd name="connsiteY25" fmla="*/ 117999 h 1701083"/>
              <a:gd name="connsiteX26" fmla="*/ 3806920 w 3971855"/>
              <a:gd name="connsiteY26" fmla="*/ 193307 h 1701083"/>
              <a:gd name="connsiteX27" fmla="*/ 3901536 w 3971855"/>
              <a:gd name="connsiteY27" fmla="*/ 213340 h 170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971855" h="1701083">
                <a:moveTo>
                  <a:pt x="3971855" y="221577"/>
                </a:moveTo>
                <a:lnTo>
                  <a:pt x="486358" y="1701083"/>
                </a:lnTo>
                <a:lnTo>
                  <a:pt x="0" y="555296"/>
                </a:lnTo>
                <a:lnTo>
                  <a:pt x="14557" y="502257"/>
                </a:lnTo>
                <a:cubicBezTo>
                  <a:pt x="30005" y="446259"/>
                  <a:pt x="33866" y="438535"/>
                  <a:pt x="80209" y="365159"/>
                </a:cubicBezTo>
                <a:cubicBezTo>
                  <a:pt x="84071" y="301439"/>
                  <a:pt x="174826" y="247373"/>
                  <a:pt x="184480" y="241579"/>
                </a:cubicBezTo>
                <a:cubicBezTo>
                  <a:pt x="236616" y="202960"/>
                  <a:pt x="236616" y="133446"/>
                  <a:pt x="300336" y="173997"/>
                </a:cubicBezTo>
                <a:cubicBezTo>
                  <a:pt x="315783" y="185583"/>
                  <a:pt x="365988" y="195237"/>
                  <a:pt x="452881" y="141171"/>
                </a:cubicBezTo>
                <a:cubicBezTo>
                  <a:pt x="455777" y="120895"/>
                  <a:pt x="589012" y="110397"/>
                  <a:pt x="620420" y="120262"/>
                </a:cubicBezTo>
                <a:lnTo>
                  <a:pt x="625391" y="125667"/>
                </a:lnTo>
                <a:lnTo>
                  <a:pt x="609286" y="137308"/>
                </a:lnTo>
                <a:cubicBezTo>
                  <a:pt x="619665" y="133205"/>
                  <a:pt x="625066" y="129766"/>
                  <a:pt x="626563" y="126941"/>
                </a:cubicBezTo>
                <a:lnTo>
                  <a:pt x="625391" y="125667"/>
                </a:lnTo>
                <a:lnTo>
                  <a:pt x="635972" y="118018"/>
                </a:lnTo>
                <a:cubicBezTo>
                  <a:pt x="687399" y="89217"/>
                  <a:pt x="671560" y="164826"/>
                  <a:pt x="769555" y="154688"/>
                </a:cubicBezTo>
                <a:cubicBezTo>
                  <a:pt x="777279" y="204892"/>
                  <a:pt x="812036" y="191375"/>
                  <a:pt x="918236" y="139241"/>
                </a:cubicBezTo>
                <a:cubicBezTo>
                  <a:pt x="952993" y="158550"/>
                  <a:pt x="972303" y="145032"/>
                  <a:pt x="1010921" y="133447"/>
                </a:cubicBezTo>
                <a:cubicBezTo>
                  <a:pt x="1049540" y="121861"/>
                  <a:pt x="1109400" y="112207"/>
                  <a:pt x="1227186" y="141171"/>
                </a:cubicBezTo>
                <a:cubicBezTo>
                  <a:pt x="1370076" y="183651"/>
                  <a:pt x="1443451" y="181721"/>
                  <a:pt x="1536136" y="145032"/>
                </a:cubicBezTo>
                <a:cubicBezTo>
                  <a:pt x="1603720" y="110275"/>
                  <a:pt x="1665510" y="127654"/>
                  <a:pt x="1845086" y="152756"/>
                </a:cubicBezTo>
                <a:cubicBezTo>
                  <a:pt x="2001493" y="148894"/>
                  <a:pt x="2018871" y="133447"/>
                  <a:pt x="2047836" y="164341"/>
                </a:cubicBezTo>
                <a:cubicBezTo>
                  <a:pt x="2059422" y="170136"/>
                  <a:pt x="2179140" y="191375"/>
                  <a:pt x="2246721" y="141170"/>
                </a:cubicBezTo>
                <a:cubicBezTo>
                  <a:pt x="2312373" y="116069"/>
                  <a:pt x="2434023" y="33038"/>
                  <a:pt x="2476504" y="38832"/>
                </a:cubicBezTo>
                <a:cubicBezTo>
                  <a:pt x="2534432" y="7936"/>
                  <a:pt x="2578843" y="17590"/>
                  <a:pt x="2729456" y="2143"/>
                </a:cubicBezTo>
                <a:cubicBezTo>
                  <a:pt x="2856898" y="-13305"/>
                  <a:pt x="2986272" y="60071"/>
                  <a:pt x="3090542" y="52347"/>
                </a:cubicBezTo>
                <a:cubicBezTo>
                  <a:pt x="3210260" y="123793"/>
                  <a:pt x="3370527" y="63932"/>
                  <a:pt x="3449697" y="117999"/>
                </a:cubicBezTo>
                <a:cubicBezTo>
                  <a:pt x="3521140" y="119931"/>
                  <a:pt x="3710372" y="145032"/>
                  <a:pt x="3806920" y="193307"/>
                </a:cubicBezTo>
                <a:cubicBezTo>
                  <a:pt x="3841194" y="203444"/>
                  <a:pt x="3872209" y="209237"/>
                  <a:pt x="3901536" y="213340"/>
                </a:cubicBezTo>
                <a:close/>
              </a:path>
            </a:pathLst>
          </a:custGeom>
          <a:solidFill>
            <a:schemeClr val="bg1"/>
          </a:solidFill>
          <a:ln w="9525" cap="rnd">
            <a:noFill/>
            <a:prstDash val="solid"/>
            <a:miter/>
          </a:ln>
        </p:spPr>
        <p:txBody>
          <a:bodyPr rtlCol="0" anchor="ctr"/>
          <a:lstStyle/>
          <a:p>
            <a:endParaRPr lang="en-US" sz="1350" noProof="0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47C0A1-496E-4196-B19F-2FF178FF631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9049" y="3234734"/>
            <a:ext cx="1074953" cy="3623267"/>
          </a:xfrm>
          <a:custGeom>
            <a:avLst/>
            <a:gdLst>
              <a:gd name="connsiteX0" fmla="*/ 1433269 w 1433270"/>
              <a:gd name="connsiteY0" fmla="*/ 0 h 3623267"/>
              <a:gd name="connsiteX1" fmla="*/ 1433270 w 1433270"/>
              <a:gd name="connsiteY1" fmla="*/ 3623267 h 3623267"/>
              <a:gd name="connsiteX2" fmla="*/ 317860 w 1433270"/>
              <a:gd name="connsiteY2" fmla="*/ 3623267 h 3623267"/>
              <a:gd name="connsiteX3" fmla="*/ 306934 w 1433270"/>
              <a:gd name="connsiteY3" fmla="*/ 3608025 h 3623267"/>
              <a:gd name="connsiteX4" fmla="*/ 213219 w 1433270"/>
              <a:gd name="connsiteY4" fmla="*/ 3552907 h 3623267"/>
              <a:gd name="connsiteX5" fmla="*/ 113697 w 1433270"/>
              <a:gd name="connsiteY5" fmla="*/ 3441437 h 3623267"/>
              <a:gd name="connsiteX6" fmla="*/ 40415 w 1433270"/>
              <a:gd name="connsiteY6" fmla="*/ 3292861 h 3623267"/>
              <a:gd name="connsiteX7" fmla="*/ 23256 w 1433270"/>
              <a:gd name="connsiteY7" fmla="*/ 3170204 h 3623267"/>
              <a:gd name="connsiteX8" fmla="*/ 50379 w 1433270"/>
              <a:gd name="connsiteY8" fmla="*/ 3022293 h 3623267"/>
              <a:gd name="connsiteX9" fmla="*/ 106430 w 1433270"/>
              <a:gd name="connsiteY9" fmla="*/ 2880365 h 3623267"/>
              <a:gd name="connsiteX10" fmla="*/ 208053 w 1433270"/>
              <a:gd name="connsiteY10" fmla="*/ 2720026 h 3623267"/>
              <a:gd name="connsiteX11" fmla="*/ 283934 w 1433270"/>
              <a:gd name="connsiteY11" fmla="*/ 2521490 h 3623267"/>
              <a:gd name="connsiteX12" fmla="*/ 465800 w 1433270"/>
              <a:gd name="connsiteY12" fmla="*/ 2177050 h 3623267"/>
              <a:gd name="connsiteX13" fmla="*/ 642821 w 1433270"/>
              <a:gd name="connsiteY13" fmla="*/ 1824261 h 3623267"/>
              <a:gd name="connsiteX14" fmla="*/ 708307 w 1433270"/>
              <a:gd name="connsiteY14" fmla="*/ 1625507 h 3623267"/>
              <a:gd name="connsiteX15" fmla="*/ 739537 w 1433270"/>
              <a:gd name="connsiteY15" fmla="*/ 1418507 h 3623267"/>
              <a:gd name="connsiteX16" fmla="*/ 731510 w 1433270"/>
              <a:gd name="connsiteY16" fmla="*/ 1150791 h 3623267"/>
              <a:gd name="connsiteX17" fmla="*/ 790438 w 1433270"/>
              <a:gd name="connsiteY17" fmla="*/ 888418 h 3623267"/>
              <a:gd name="connsiteX18" fmla="*/ 1020679 w 1433270"/>
              <a:gd name="connsiteY18" fmla="*/ 528853 h 3623267"/>
              <a:gd name="connsiteX19" fmla="*/ 1268529 w 1433270"/>
              <a:gd name="connsiteY19" fmla="*/ 201933 h 3623267"/>
              <a:gd name="connsiteX20" fmla="*/ 1387305 w 1433270"/>
              <a:gd name="connsiteY20" fmla="*/ 53071 h 362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33270" h="3623267">
                <a:moveTo>
                  <a:pt x="1433269" y="0"/>
                </a:moveTo>
                <a:lnTo>
                  <a:pt x="1433270" y="3623267"/>
                </a:lnTo>
                <a:lnTo>
                  <a:pt x="317860" y="3623267"/>
                </a:lnTo>
                <a:lnTo>
                  <a:pt x="306934" y="3608025"/>
                </a:lnTo>
                <a:cubicBezTo>
                  <a:pt x="273167" y="3580320"/>
                  <a:pt x="220891" y="3571897"/>
                  <a:pt x="213219" y="3552907"/>
                </a:cubicBezTo>
                <a:cubicBezTo>
                  <a:pt x="187749" y="3519020"/>
                  <a:pt x="102046" y="3518303"/>
                  <a:pt x="113697" y="3441437"/>
                </a:cubicBezTo>
                <a:cubicBezTo>
                  <a:pt x="76052" y="3406580"/>
                  <a:pt x="78329" y="3332030"/>
                  <a:pt x="40415" y="3292861"/>
                </a:cubicBezTo>
                <a:cubicBezTo>
                  <a:pt x="-38483" y="3206929"/>
                  <a:pt x="22283" y="3182377"/>
                  <a:pt x="23256" y="3170204"/>
                </a:cubicBezTo>
                <a:cubicBezTo>
                  <a:pt x="2529" y="3115257"/>
                  <a:pt x="33192" y="3038071"/>
                  <a:pt x="50379" y="3022293"/>
                </a:cubicBezTo>
                <a:cubicBezTo>
                  <a:pt x="8220" y="2928880"/>
                  <a:pt x="91287" y="2901210"/>
                  <a:pt x="106430" y="2880365"/>
                </a:cubicBezTo>
                <a:cubicBezTo>
                  <a:pt x="100253" y="2781250"/>
                  <a:pt x="153743" y="2778783"/>
                  <a:pt x="208053" y="2720026"/>
                </a:cubicBezTo>
                <a:cubicBezTo>
                  <a:pt x="219688" y="2712380"/>
                  <a:pt x="263985" y="2617907"/>
                  <a:pt x="283934" y="2521490"/>
                </a:cubicBezTo>
                <a:cubicBezTo>
                  <a:pt x="287619" y="2413975"/>
                  <a:pt x="379701" y="2281050"/>
                  <a:pt x="465800" y="2177050"/>
                </a:cubicBezTo>
                <a:cubicBezTo>
                  <a:pt x="577270" y="2077527"/>
                  <a:pt x="590226" y="1938287"/>
                  <a:pt x="642821" y="1824261"/>
                </a:cubicBezTo>
                <a:cubicBezTo>
                  <a:pt x="712858" y="1767986"/>
                  <a:pt x="731655" y="1778062"/>
                  <a:pt x="708307" y="1625507"/>
                </a:cubicBezTo>
                <a:cubicBezTo>
                  <a:pt x="717259" y="1574768"/>
                  <a:pt x="708067" y="1482762"/>
                  <a:pt x="739537" y="1418507"/>
                </a:cubicBezTo>
                <a:cubicBezTo>
                  <a:pt x="737249" y="1270697"/>
                  <a:pt x="751753" y="1211824"/>
                  <a:pt x="731510" y="1150791"/>
                </a:cubicBezTo>
                <a:cubicBezTo>
                  <a:pt x="737392" y="1092453"/>
                  <a:pt x="663892" y="954273"/>
                  <a:pt x="790438" y="888418"/>
                </a:cubicBezTo>
                <a:cubicBezTo>
                  <a:pt x="833290" y="742988"/>
                  <a:pt x="950410" y="664744"/>
                  <a:pt x="1020679" y="528853"/>
                </a:cubicBezTo>
                <a:cubicBezTo>
                  <a:pt x="1056189" y="460018"/>
                  <a:pt x="1140410" y="325855"/>
                  <a:pt x="1268529" y="201933"/>
                </a:cubicBezTo>
                <a:cubicBezTo>
                  <a:pt x="1299672" y="153271"/>
                  <a:pt x="1341657" y="105016"/>
                  <a:pt x="1387305" y="5307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txBody>
          <a:bodyPr vert="horz" wrap="square" lIns="0" tIns="0" rIns="0" bIns="180000" rtlCol="0" anchor="b">
            <a:noAutofit/>
          </a:bodyPr>
          <a:lstStyle>
            <a:lvl1pPr marL="0" indent="0" algn="ctr">
              <a:buNone/>
              <a:defRPr lang="en-US" sz="9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171450" lvl="0" indent="-17145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E5CB8E5-2B79-4CD8-B82A-E734FF6988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04850" y="859673"/>
            <a:ext cx="1082036" cy="1912855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>
            <a:lvl1pPr marL="0" indent="0" algn="l">
              <a:buNone/>
              <a:defRPr lang="en-US" sz="9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171450" lvl="0" indent="-171450" algn="ctr"/>
            <a:r>
              <a:rPr lang="en-US" noProof="0" dirty="0"/>
              <a:t>Insert or Drag and Drop Your Map Image Here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83A26DB9-83CC-4B13-A626-99AE984ACC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4850" y="5041900"/>
            <a:ext cx="1331451" cy="911882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/>
                </a:solidFill>
              </a:defRPr>
            </a:lvl2pPr>
            <a:lvl3pPr marL="685800" indent="0">
              <a:buNone/>
              <a:defRPr sz="1200">
                <a:solidFill>
                  <a:schemeClr val="tx1"/>
                </a:solidFill>
              </a:defRPr>
            </a:lvl3pPr>
            <a:lvl4pPr marL="1028700" indent="0">
              <a:buNone/>
              <a:defRPr sz="1200">
                <a:solidFill>
                  <a:schemeClr val="tx1"/>
                </a:solidFill>
              </a:defRPr>
            </a:lvl4pPr>
            <a:lvl5pPr marL="1371600" indent="0"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Place Your Image Caption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BBF70F-C627-4161-BF03-89021D920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034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64CE20-B059-4EC3-9434-8AD7405D6D0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F9CD5A-896E-4E2D-9F32-1EA24A76144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A83E0-9E29-498B-A517-74DED29B1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1BA34C-81CC-4DE1-8314-7B836DDBD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216A3-5855-4F6A-B25F-AB2FBBF944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090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10A54-8B14-497C-AEB3-84FC03F4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6ACA7-82C2-40A7-A28C-814E032F9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84" y="1485901"/>
            <a:ext cx="8504432" cy="469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F0D8B-7810-4AA1-BBF9-9FECEF04CE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6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484F0-4383-44F8-AFC8-A62A4E334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9FD8A-DF92-4DE9-83CD-933DA66CD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37405-D526-4865-AAD8-FEDAB08AF1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655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73D27-51D6-4E95-8C21-A0EC5DC1A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84" y="365126"/>
            <a:ext cx="8504431" cy="930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535DD-B018-443C-8E43-F2ECED639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784" y="1485901"/>
            <a:ext cx="4050000" cy="469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E9E0B-B088-46EF-871C-1257EFD31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4214" y="1485901"/>
            <a:ext cx="4050000" cy="469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27BD726-521F-48E1-B5BD-C6B48A6B9E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62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30BA1-3F55-485D-99B7-79F5A18D0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784" y="1681163"/>
            <a:ext cx="4050000" cy="3600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23C80D-E063-42FD-9296-FC922F1A8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9784" y="2041163"/>
            <a:ext cx="4050000" cy="4148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D6160A-D6E9-49FF-9948-D1685B7146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74214" y="1681163"/>
            <a:ext cx="4050000" cy="3600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8A997-CB1D-434C-B5B8-11C0DD4232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74214" y="2041163"/>
            <a:ext cx="4050000" cy="4148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0F430B3-60D3-42AF-B884-5A26479EC1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2A5B051-EAB5-412D-A424-A4968AA99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84" y="365126"/>
            <a:ext cx="8504431" cy="930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196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46D3C-B0A0-4CFF-9C3B-61B07707F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B8A6C-34C7-4006-9473-DBA46B809F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93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AF17E-FFC2-4F15-9935-68E93B99D3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896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016CC-FBAF-4936-8EF7-E8D8EC7AE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F5C6B-4AF7-4BD7-B7F6-907924BD4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457201"/>
            <a:ext cx="4629150" cy="540385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7F5A37-1DA3-4A87-B8EF-0A2EE9857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D0675E-7658-4B12-ABF8-1D07C5AA29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579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39C8F-3F47-488B-888C-78DB163CC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9D7338-10C5-4A71-9A98-C9BC7F228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 i="1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F45BD-5CC6-4C2F-89F3-53BC16472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746A696-F608-418F-A841-EF183EDFA6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1941E-999A-46A6-8647-0420067BF7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2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CE20-B059-4EC3-9434-8AD7405D6D0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F9CD5A-896E-4E2D-9F32-1EA24A76144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064CE20-B059-4EC3-9434-8AD7405D6D0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EF9CD5A-896E-4E2D-9F32-1EA24A76144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064CE20-B059-4EC3-9434-8AD7405D6D0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EF9CD5A-896E-4E2D-9F32-1EA24A76144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CE20-B059-4EC3-9434-8AD7405D6D0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F9CD5A-896E-4E2D-9F32-1EA24A76144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lated image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9722" l="0" r="100000">
                        <a14:foregroundMark x1="14123" y1="14861" x2="14123" y2="14861"/>
                        <a14:foregroundMark x1="85194" y1="8889" x2="85194" y2="8889"/>
                        <a14:foregroundMark x1="16401" y1="8056" x2="16401" y2="8056"/>
                        <a14:foregroundMark x1="4556" y1="13611" x2="4556" y2="13611"/>
                        <a14:foregroundMark x1="12301" y1="20000" x2="12301" y2="20000"/>
                        <a14:foregroundMark x1="30524" y1="16250" x2="30524" y2="16250"/>
                        <a14:foregroundMark x1="35080" y1="8750" x2="35080" y2="8750"/>
                        <a14:foregroundMark x1="31207" y1="5556" x2="31207" y2="5556"/>
                        <a14:foregroundMark x1="24829" y1="2778" x2="24829" y2="2778"/>
                        <a14:foregroundMark x1="12301" y1="4306" x2="12301" y2="4306"/>
                        <a14:foregroundMark x1="7973" y1="7083" x2="7973" y2="7083"/>
                        <a14:foregroundMark x1="61959" y1="20972" x2="61959" y2="20972"/>
                        <a14:foregroundMark x1="46241" y1="22222" x2="46241" y2="22222"/>
                        <a14:foregroundMark x1="38041" y1="21667" x2="38041" y2="21667"/>
                        <a14:foregroundMark x1="35308" y1="27222" x2="35308" y2="27222"/>
                        <a14:foregroundMark x1="35308" y1="33056" x2="35308" y2="33056"/>
                        <a14:foregroundMark x1="35991" y1="38472" x2="35991" y2="38472"/>
                        <a14:foregroundMark x1="29157" y1="38472" x2="29157" y2="38472"/>
                        <a14:foregroundMark x1="28018" y1="41806" x2="28246" y2="42222"/>
                        <a14:foregroundMark x1="34624" y1="47500" x2="34624" y2="47500"/>
                        <a14:foregroundMark x1="42597" y1="51111" x2="42597" y2="51111"/>
                        <a14:foregroundMark x1="58770" y1="45278" x2="58770" y2="45278"/>
                        <a14:foregroundMark x1="71298" y1="40556" x2="71298" y2="40556"/>
                        <a14:foregroundMark x1="75399" y1="36667" x2="75399" y2="36667"/>
                        <a14:foregroundMark x1="65604" y1="30556" x2="65604" y2="30556"/>
                        <a14:foregroundMark x1="65148" y1="22778" x2="65148" y2="22778"/>
                        <a14:foregroundMark x1="62415" y1="18750" x2="62415" y2="18750"/>
                        <a14:foregroundMark x1="54442" y1="26944" x2="54442" y2="26944"/>
                        <a14:foregroundMark x1="43736" y1="31944" x2="43736" y2="31944"/>
                        <a14:foregroundMark x1="51708" y1="40000" x2="51708" y2="40000"/>
                        <a14:foregroundMark x1="18679" y1="35139" x2="18679" y2="35139"/>
                        <a14:foregroundMark x1="18451" y1="43194" x2="18451" y2="43194"/>
                        <a14:foregroundMark x1="20273" y1="49583" x2="20273" y2="49583"/>
                        <a14:foregroundMark x1="24601" y1="53333" x2="24601" y2="53333"/>
                        <a14:foregroundMark x1="32118" y1="55278" x2="32118" y2="55278"/>
                        <a14:foregroundMark x1="36674" y1="57500" x2="36674" y2="57500"/>
                        <a14:foregroundMark x1="38269" y1="55694" x2="38269" y2="55694"/>
                        <a14:foregroundMark x1="57175" y1="54583" x2="57175" y2="54583"/>
                        <a14:foregroundMark x1="63098" y1="52361" x2="63098" y2="52361"/>
                        <a14:foregroundMark x1="69932" y1="50833" x2="69932" y2="50833"/>
                        <a14:foregroundMark x1="73349" y1="47361" x2="73349" y2="47361"/>
                        <a14:foregroundMark x1="87016" y1="41111" x2="87016" y2="41111"/>
                        <a14:foregroundMark x1="84282" y1="49306" x2="84282" y2="49306"/>
                        <a14:foregroundMark x1="84738" y1="51389" x2="84738" y2="51389"/>
                        <a14:foregroundMark x1="75626" y1="55139" x2="73804" y2="56250"/>
                        <a14:foregroundMark x1="40091" y1="72222" x2="40091" y2="72222"/>
                        <a14:foregroundMark x1="56492" y1="70972" x2="56492" y2="70972"/>
                        <a14:foregroundMark x1="62870" y1="41806" x2="62870" y2="41806"/>
                        <a14:foregroundMark x1="64237" y1="38333" x2="64237" y2="3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30745"/>
            <a:ext cx="1524000" cy="250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CE20-B059-4EC3-9434-8AD7405D6D0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F9CD5A-896E-4E2D-9F32-1EA24A76144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064CE20-B059-4EC3-9434-8AD7405D6D0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EF9CD5A-896E-4E2D-9F32-1EA24A76144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5064CE20-B059-4EC3-9434-8AD7405D6D0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8EF9CD5A-896E-4E2D-9F32-1EA24A76144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5064CE20-B059-4EC3-9434-8AD7405D6D0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8EF9CD5A-896E-4E2D-9F32-1EA24A76144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3000" b="0" kern="1200" cap="none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5BF394-563D-4E0A-AB30-6CD7630DC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84" y="365126"/>
            <a:ext cx="8504431" cy="9302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7B8D9-80F7-4DBD-AB9A-1284E26FE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784" y="1485901"/>
            <a:ext cx="8504432" cy="46910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EB74C-6B39-4345-A9ED-69A1B52D6F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553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B71941E-999A-46A6-8647-0420067BF7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24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www.youtube.com/watch?v=TuniFG6ajGY" TargetMode="External"/><Relationship Id="rId7" Type="http://schemas.openxmlformats.org/officeDocument/2006/relationships/hyperlink" Target="https://www.google.com/url?sa=i&amp;rct=j&amp;q=&amp;esrc=s&amp;source=images&amp;cd=&amp;cad=rja&amp;uact=8&amp;ved=2ahUKEwjG2anEivHgAhUC3Z8KHeXDAtoQjRx6BAgBEAU&amp;url=https://www.simplemost.com/a-dmv-employee-dressed-as-a-sloth-for-halloween-and-won-the-day/&amp;psig=AOvVaw1LcBufNp8nNw2jQMvazzU_&amp;ust=1552084243787329" TargetMode="External"/><Relationship Id="rId2" Type="http://schemas.openxmlformats.org/officeDocument/2006/relationships/hyperlink" Target="https://www.youtube.com/watch?v=qHrN5Mf5sgo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s://www.google.com/url?sa=i&amp;rct=j&amp;q=&amp;esrc=s&amp;source=images&amp;cd=&amp;cad=rja&amp;uact=8&amp;ved=2ahUKEwjbvquqivHgAhXIsVQKHfI0DEcQjRx6BAgBEAU&amp;url=https://slate.com/culture/2013/07/the-office-s-best-episode-is-office-olympics-skip-season-1-and-start-here-video.html&amp;psig=AOvVaw3mmIIQPulmcGmDqkFItx4r&amp;ust=1552084187431602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www.youtube.com/watch?v=_ZtOz-KKMhI" TargetMode="External"/><Relationship Id="rId9" Type="http://schemas.openxmlformats.org/officeDocument/2006/relationships/hyperlink" Target="https://www.google.com/url?sa=i&amp;rct=j&amp;q=&amp;esrc=s&amp;source=images&amp;cd=&amp;cad=rja&amp;uact=8&amp;ved=2ahUKEwjY0_yBi_HgAhUljlQKHcvhCiQQjRx6BAgBEAU&amp;url=https://www.maamcreative.com/&amp;psig=AOvVaw0ErRAkpNa7fus5ojmefjvI&amp;ust=155208431683053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&amp;url=https%3A%2F%2Fimgur.com%2Fgallery%2Frvt2RpY%2Fcomment%2F630556900&amp;psig=AOvVaw1S55dBFXT_6VNbSBS4HsYe&amp;ust=1573939552066521" TargetMode="External"/><Relationship Id="rId7" Type="http://schemas.openxmlformats.org/officeDocument/2006/relationships/hyperlink" Target="https://www.youtube.com/watch?v=twpIw4_xaH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hyperlink" Target="https://www.google.com/url?sa=i&amp;rct=j&amp;q=&amp;esrc=s&amp;source=images&amp;cd=&amp;cad=rja&amp;uact=8&amp;ved=&amp;url=https%3A%2F%2Ftenor.com%2Fsearch%2Fbad-coworker-gifs&amp;psig=AOvVaw1S55dBFXT_6VNbSBS4HsYe&amp;ust=1573939552066521" TargetMode="Externa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winthrop.parker@sdsheriff.org;maggie.ortiguerra@sdsheriff.org?subject=Advanced%20Phase%20Exercise%20Link&amp;body=https://ssp.sdsheriff.com/DSB/IPD/Training/SitePages/ADVANCEDPHASE.aspx" TargetMode="External"/><Relationship Id="rId2" Type="http://schemas.openxmlformats.org/officeDocument/2006/relationships/hyperlink" Target="https://www.google.com/url?sa=i&amp;rct=j&amp;q=&amp;esrc=s&amp;source=images&amp;cd=&amp;cad=rja&amp;uact=8&amp;ved=2ahUKEwinr_CZnLTgAhXnhVQKHVIfC9gQjRx6BAgBEAU&amp;url=https://www.pinterest.com/pin/525443481510248452/&amp;psig=AOvVaw0QH7F-1o80DZysl7NLr7Mt&amp;ust=1549993036149056" TargetMode="Externa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Giddyup Std" pitchFamily="66" charset="0"/>
              </a:rPr>
              <a:t>Day One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cap="none" dirty="0">
                <a:latin typeface="Giddyup Std" pitchFamily="66" charset="0"/>
              </a:rPr>
              <a:t>Advanced Phase</a:t>
            </a:r>
          </a:p>
        </p:txBody>
      </p:sp>
    </p:spTree>
    <p:extLst>
      <p:ext uri="{BB962C8B-B14F-4D97-AF65-F5344CB8AC3E}">
        <p14:creationId xmlns:p14="http://schemas.microsoft.com/office/powerpoint/2010/main" val="338079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Rules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57200" indent="-4572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Please arrive on time</a:t>
            </a:r>
          </a:p>
          <a:p>
            <a:pPr marL="457200" lvl="1" indent="-4572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Call or text if you are running late</a:t>
            </a:r>
          </a:p>
          <a:p>
            <a:pPr marL="457200" indent="-4572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No cell phone</a:t>
            </a:r>
          </a:p>
          <a:p>
            <a:pPr marL="457200" indent="-4572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No internet/e-mail</a:t>
            </a:r>
          </a:p>
          <a:p>
            <a:pPr marL="457200" indent="-4572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Plenty of breaks</a:t>
            </a:r>
          </a:p>
          <a:p>
            <a:pPr marL="457200" indent="-4572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One hour lunch</a:t>
            </a:r>
          </a:p>
          <a:p>
            <a:pPr marL="457200" indent="-4572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If you have a question, please raise your hand</a:t>
            </a:r>
          </a:p>
          <a:p>
            <a:pPr marL="457200" lvl="1" indent="-457200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Do not ask your coworkers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25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 idx="4294967295"/>
          </p:nvPr>
        </p:nvSpPr>
        <p:spPr>
          <a:xfrm>
            <a:off x="76200" y="2514600"/>
            <a:ext cx="2362200" cy="2362200"/>
          </a:xfrm>
          <a:solidFill>
            <a:schemeClr val="bg2">
              <a:lumMod val="90000"/>
              <a:lumOff val="1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4800" dirty="0">
                <a:hlinkClick r:id="rId2"/>
              </a:rPr>
              <a:t>Video 1</a:t>
            </a:r>
            <a:br>
              <a:rPr lang="en-US" sz="4800" dirty="0"/>
            </a:br>
            <a:r>
              <a:rPr lang="en-US" sz="4800" dirty="0">
                <a:hlinkClick r:id="rId3"/>
              </a:rPr>
              <a:t>Video 2</a:t>
            </a:r>
            <a:br>
              <a:rPr lang="en-US" sz="4800" dirty="0"/>
            </a:br>
            <a:r>
              <a:rPr lang="en-US" sz="4800" dirty="0">
                <a:hlinkClick r:id="rId4"/>
              </a:rPr>
              <a:t>Video 3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 descr="Image result for the offic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281"/>
            <a:ext cx="3733919" cy="208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zootopia dmv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7" r="7639"/>
          <a:stretch/>
        </p:blipFill>
        <p:spPr bwMode="auto">
          <a:xfrm>
            <a:off x="5562600" y="1828800"/>
            <a:ext cx="3200400" cy="279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aam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76800"/>
            <a:ext cx="5505454" cy="188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27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968" y="2779072"/>
            <a:ext cx="4427061" cy="393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Image result for difficult coworker 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60" y="171293"/>
            <a:ext cx="2671032" cy="223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difficult coworker 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293"/>
            <a:ext cx="2095500" cy="238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69278" y="1752600"/>
            <a:ext cx="2745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AACC"/>
                </a:solidFill>
                <a:hlinkClick r:id="rId7"/>
              </a:rPr>
              <a:t>Co-Worker Video</a:t>
            </a:r>
            <a:endParaRPr lang="en-US" sz="2400" dirty="0">
              <a:solidFill>
                <a:srgbClr val="00AA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9779" y="2916115"/>
            <a:ext cx="1343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Remain Professional</a:t>
            </a:r>
          </a:p>
        </p:txBody>
      </p:sp>
      <p:sp>
        <p:nvSpPr>
          <p:cNvPr id="4" name="Oval 3"/>
          <p:cNvSpPr/>
          <p:nvPr/>
        </p:nvSpPr>
        <p:spPr>
          <a:xfrm>
            <a:off x="3886200" y="2895600"/>
            <a:ext cx="9906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42250" y="3779519"/>
            <a:ext cx="45719" cy="457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33003" y="3886199"/>
            <a:ext cx="45719" cy="457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53758" y="3657600"/>
            <a:ext cx="45719" cy="457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11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Rectangle 111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Brush Script MT"/>
            </a:endParaRPr>
          </a:p>
        </p:txBody>
      </p:sp>
      <p:sp>
        <p:nvSpPr>
          <p:cNvPr id="26" name="Title 4">
            <a:extLst>
              <a:ext uri="{FF2B5EF4-FFF2-40B4-BE49-F238E27FC236}">
                <a16:creationId xmlns:a16="http://schemas.microsoft.com/office/drawing/2014/main" id="{B23E0EC4-63FF-4A08-A232-B0762D5BD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60" y="1359694"/>
            <a:ext cx="5382579" cy="994172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3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and Procedure M.5 – Taking appropriate action </a:t>
            </a:r>
          </a:p>
        </p:txBody>
      </p:sp>
      <p:cxnSp>
        <p:nvCxnSpPr>
          <p:cNvPr id="1072" name="Straight Connector 113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377005"/>
            <a:ext cx="4571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C3AB7B4A-ED87-4D9B-9780-AF98BC5A25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0873" y="2573875"/>
            <a:ext cx="4436697" cy="2924431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indent="-17145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witness a medical emergency…</a:t>
            </a:r>
          </a:p>
          <a:p>
            <a:pPr algn="l"/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7145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Notify sworn/medical staff immediately”</a:t>
            </a:r>
          </a:p>
        </p:txBody>
      </p:sp>
      <p:pic>
        <p:nvPicPr>
          <p:cNvPr id="1026" name="Picture 2" descr="Code of Conduct, Compliance Policies and Procedures-Part I - FCPA &amp;  Compliance Law Blog - Corporate - LexisNexis® Legal Newsroom">
            <a:extLst>
              <a:ext uri="{FF2B5EF4-FFF2-40B4-BE49-F238E27FC236}">
                <a16:creationId xmlns:a16="http://schemas.microsoft.com/office/drawing/2014/main" id="{81498D29-31C2-405F-BC39-972101786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7" r="3892" b="1"/>
          <a:stretch/>
        </p:blipFill>
        <p:spPr bwMode="auto">
          <a:xfrm>
            <a:off x="5722296" y="1514479"/>
            <a:ext cx="3421697" cy="382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73" name="Straight Connector 115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1790" y="857250"/>
            <a:ext cx="0" cy="51435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022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1" y="2362200"/>
            <a:ext cx="4023360" cy="3663696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4000" dirty="0" err="1"/>
              <a:t>Calac</a:t>
            </a:r>
            <a:endParaRPr lang="en-US" sz="4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4000" dirty="0"/>
              <a:t>Hawkins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4000" dirty="0"/>
              <a:t>Love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4000" dirty="0"/>
              <a:t>Lindsay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48200" y="1752600"/>
            <a:ext cx="4038600" cy="4114800"/>
          </a:xfrm>
        </p:spPr>
        <p:txBody>
          <a:bodyPr>
            <a:noAutofit/>
          </a:bodyPr>
          <a:lstStyle/>
          <a:p>
            <a:pPr algn="l"/>
            <a:endParaRPr lang="en-US" sz="4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4000" dirty="0"/>
              <a:t>Lundy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4000" dirty="0"/>
              <a:t>Delgado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4000" dirty="0" err="1"/>
              <a:t>Astorga</a:t>
            </a:r>
            <a:endParaRPr lang="en-US" sz="4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4000" dirty="0"/>
              <a:t>Johnson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 Book</a:t>
            </a:r>
          </a:p>
        </p:txBody>
      </p:sp>
    </p:spTree>
    <p:extLst>
      <p:ext uri="{BB962C8B-B14F-4D97-AF65-F5344CB8AC3E}">
        <p14:creationId xmlns:p14="http://schemas.microsoft.com/office/powerpoint/2010/main" val="1571404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657600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3600" dirty="0"/>
              <a:t>Bradshaw #9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3600" dirty="0"/>
              <a:t>Gooden#3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3600" dirty="0"/>
              <a:t>Moyeda#6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63440" y="2819400"/>
            <a:ext cx="4023360" cy="35814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600" dirty="0"/>
              <a:t>Patty#11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600" dirty="0"/>
              <a:t>Pegues#4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1</a:t>
            </a:r>
          </a:p>
        </p:txBody>
      </p:sp>
      <p:sp>
        <p:nvSpPr>
          <p:cNvPr id="6" name="AutoShape 2" descr="Related imag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1600" y="-2522538"/>
            <a:ext cx="4048125" cy="52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Related imag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54000" y="-2370138"/>
            <a:ext cx="4048125" cy="52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Related imag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06400" y="-2217738"/>
            <a:ext cx="4048125" cy="52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Related imag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58800" y="-2065338"/>
            <a:ext cx="4048125" cy="52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40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50902"/>
            <a:ext cx="762000" cy="99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50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90599" y="2895600"/>
            <a:ext cx="3489961" cy="3130296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4000" dirty="0"/>
              <a:t>Kidd#10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4000" dirty="0"/>
              <a:t>Lopez#12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4000" dirty="0"/>
              <a:t>Mayorquin#5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63440" y="2895600"/>
            <a:ext cx="4023360" cy="3130296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4000" dirty="0"/>
              <a:t>Robinson#8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4000" dirty="0"/>
              <a:t>Schilawski#2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4000" dirty="0"/>
              <a:t>Smith#1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1</a:t>
            </a:r>
          </a:p>
        </p:txBody>
      </p:sp>
    </p:spTree>
    <p:extLst>
      <p:ext uri="{BB962C8B-B14F-4D97-AF65-F5344CB8AC3E}">
        <p14:creationId xmlns:p14="http://schemas.microsoft.com/office/powerpoint/2010/main" val="3985877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657600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3600" dirty="0"/>
              <a:t>Bradshaw #18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3600"/>
              <a:t>Gooden # 37</a:t>
            </a:r>
            <a:endParaRPr lang="en-US" sz="36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36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63440" y="2819400"/>
            <a:ext cx="4023360" cy="35814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600" dirty="0" err="1"/>
              <a:t>Moyeda</a:t>
            </a:r>
            <a:r>
              <a:rPr lang="en-US" sz="3600" dirty="0"/>
              <a:t> #15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3600" dirty="0"/>
              <a:t>Patty #20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Group 2</a:t>
            </a:r>
          </a:p>
        </p:txBody>
      </p:sp>
    </p:spTree>
    <p:extLst>
      <p:ext uri="{BB962C8B-B14F-4D97-AF65-F5344CB8AC3E}">
        <p14:creationId xmlns:p14="http://schemas.microsoft.com/office/powerpoint/2010/main" val="5220845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ustom 1">
      <a:majorFont>
        <a:latin typeface="Giddyup Std"/>
        <a:ea typeface=""/>
        <a:cs typeface=""/>
      </a:majorFont>
      <a:minorFont>
        <a:latin typeface="Giddyup Std"/>
        <a:ea typeface=""/>
        <a:cs typeface="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22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70B0B"/>
      </a:accent1>
      <a:accent2>
        <a:srgbClr val="70AD47"/>
      </a:accent2>
      <a:accent3>
        <a:srgbClr val="00B0F0"/>
      </a:accent3>
      <a:accent4>
        <a:srgbClr val="FFC000"/>
      </a:accent4>
      <a:accent5>
        <a:srgbClr val="7030A0"/>
      </a:accent5>
      <a:accent6>
        <a:srgbClr val="FA7100"/>
      </a:accent6>
      <a:hlink>
        <a:srgbClr val="FFC000"/>
      </a:hlink>
      <a:folHlink>
        <a:srgbClr val="FFC000"/>
      </a:folHlink>
    </a:clrScheme>
    <a:fontScheme name="Custom 226">
      <a:majorFont>
        <a:latin typeface="Comic Sans MS"/>
        <a:ea typeface=""/>
        <a:cs typeface=""/>
      </a:majorFont>
      <a:minorFont>
        <a:latin typeface="Brush Script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1292542_Road trip photo album_CLR_v2" id="{D4ABD6F2-7360-4B26-84C0-1E4AF12E97AE}" vid="{C067C9AF-8223-40F4-9238-F2AC1B9EB8C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8E4A89D26E4B4CA84F9AEF06FF393F" ma:contentTypeVersion="5" ma:contentTypeDescription="Create a new document." ma:contentTypeScope="" ma:versionID="96e0a2d12ad10300ee45be1172f6487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d85b2059cf1fe55fbdfd536c4cd93b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044AD1-DE32-4FA8-8BFA-F3E8208849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583B6ED-58F8-454D-9198-CB03D6EC2131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CCAD65C-AC0A-4273-90CA-0CCD6400E9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2589</TotalTime>
  <Words>145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Brush Script MT</vt:lpstr>
      <vt:lpstr>Comic Sans MS</vt:lpstr>
      <vt:lpstr>Giddyup Std</vt:lpstr>
      <vt:lpstr>Wingdings</vt:lpstr>
      <vt:lpstr>BlackTie</vt:lpstr>
      <vt:lpstr>Office Theme</vt:lpstr>
      <vt:lpstr>Advanced Phase</vt:lpstr>
      <vt:lpstr>Ground Rules</vt:lpstr>
      <vt:lpstr>Video 1 Video 2 Video 3 </vt:lpstr>
      <vt:lpstr>PowerPoint Presentation</vt:lpstr>
      <vt:lpstr>Policy and Procedure M.5 – Taking appropriate action </vt:lpstr>
      <vt:lpstr>Pre Book</vt:lpstr>
      <vt:lpstr>Group 1</vt:lpstr>
      <vt:lpstr>Group 1</vt:lpstr>
      <vt:lpstr>Group 2</vt:lpstr>
    </vt:vector>
  </TitlesOfParts>
  <Company>San Diego County Sheriff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SDSD</dc:creator>
  <cp:lastModifiedBy>Parker, Winthrop</cp:lastModifiedBy>
  <cp:revision>34</cp:revision>
  <dcterms:created xsi:type="dcterms:W3CDTF">2019-01-11T23:28:24Z</dcterms:created>
  <dcterms:modified xsi:type="dcterms:W3CDTF">2022-04-22T21:23:57Z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0x010100728E4A89D26E4B4CA84F9AEF06FF393F</vt:lpwstr>
  </property>
</Properties>
</file>